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60" r:id="rId3"/>
    <p:sldId id="262" r:id="rId4"/>
    <p:sldId id="261" r:id="rId5"/>
    <p:sldId id="263" r:id="rId6"/>
    <p:sldId id="267" r:id="rId7"/>
    <p:sldId id="268" r:id="rId8"/>
    <p:sldId id="277" r:id="rId9"/>
    <p:sldId id="264" r:id="rId10"/>
    <p:sldId id="276" r:id="rId11"/>
    <p:sldId id="265" r:id="rId12"/>
    <p:sldId id="270" r:id="rId13"/>
    <p:sldId id="272" r:id="rId14"/>
    <p:sldId id="271" r:id="rId15"/>
    <p:sldId id="273" r:id="rId16"/>
    <p:sldId id="275" r:id="rId17"/>
    <p:sldId id="274" r:id="rId18"/>
    <p:sldId id="266" r:id="rId19"/>
    <p:sldId id="269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0F8"/>
    <a:srgbClr val="F8A680"/>
    <a:srgbClr val="FAF1E8"/>
    <a:srgbClr val="8AA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02" autoAdjust="0"/>
    <p:restoredTop sz="94660"/>
  </p:normalViewPr>
  <p:slideViewPr>
    <p:cSldViewPr snapToGrid="0">
      <p:cViewPr>
        <p:scale>
          <a:sx n="66" d="100"/>
          <a:sy n="66" d="100"/>
        </p:scale>
        <p:origin x="199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602D4-61BE-4907-ABF6-9B2E55752248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1DAA3-8BC9-44B6-A429-9D63AB58EC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17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5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99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270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535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47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077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586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49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58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747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48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32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977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d2902cd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d2902cd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36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43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23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1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71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34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0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48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21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99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21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192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0732F-7410-474B-9448-CA4AE85C92D9}" type="datetimeFigureOut">
              <a:rPr lang="zh-TW" altLang="en-US" smtClean="0"/>
              <a:t>2023/1/17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87A2C-C73C-44E8-8D4A-C05374B571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23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igma.com/file/mItaruCbn6srIRBluLo3LE/Untitled?node-id=0:1&amp;t=PkRn69DAgTip9CG1-1" TargetMode="Externa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70"/>
          <p:cNvSpPr txBox="1">
            <a:spLocks noGrp="1"/>
          </p:cNvSpPr>
          <p:nvPr>
            <p:ph type="subTitle" idx="1"/>
          </p:nvPr>
        </p:nvSpPr>
        <p:spPr>
          <a:xfrm>
            <a:off x="2932297" y="5257953"/>
            <a:ext cx="6671200" cy="8582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zh-TW" altLang="en-US" dirty="0">
                <a:solidFill>
                  <a:srgbClr val="8AB0F8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期初報告</a:t>
            </a:r>
            <a:endParaRPr lang="en-US" altLang="zh-TW" dirty="0">
              <a:solidFill>
                <a:srgbClr val="8AB0F8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>
              <a:spcBef>
                <a:spcPts val="0"/>
              </a:spcBef>
            </a:pPr>
            <a:r>
              <a:rPr lang="zh-TW" altLang="en-US" dirty="0">
                <a:solidFill>
                  <a:srgbClr val="8AB0F8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康雅嵐</a:t>
            </a:r>
            <a:endParaRPr dirty="0">
              <a:solidFill>
                <a:srgbClr val="8AB0F8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41548" y="1416552"/>
            <a:ext cx="6508865" cy="3045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548" y="1408904"/>
            <a:ext cx="6508865" cy="305298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549" y="1653497"/>
            <a:ext cx="6508865" cy="22479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9226370" y="4215396"/>
            <a:ext cx="580101" cy="579371"/>
            <a:chOff x="10660840" y="3139301"/>
            <a:chExt cx="580101" cy="579371"/>
          </a:xfrm>
        </p:grpSpPr>
        <p:sp>
          <p:nvSpPr>
            <p:cNvPr id="1977" name="Google Shape;1977;p70">
              <a:hlinkClick r:id="" action="ppaction://hlinkshowjump?jump=nextslide"/>
            </p:cNvPr>
            <p:cNvSpPr/>
            <p:nvPr/>
          </p:nvSpPr>
          <p:spPr>
            <a:xfrm>
              <a:off x="10660840" y="3139301"/>
              <a:ext cx="580101" cy="579371"/>
            </a:xfrm>
            <a:custGeom>
              <a:avLst/>
              <a:gdLst/>
              <a:ahLst/>
              <a:cxnLst/>
              <a:rect l="l" t="t" r="r" b="b"/>
              <a:pathLst>
                <a:path w="24591" h="24560" extrusionOk="0">
                  <a:moveTo>
                    <a:pt x="12281" y="0"/>
                  </a:moveTo>
                  <a:cubicBezTo>
                    <a:pt x="5502" y="0"/>
                    <a:pt x="31" y="5502"/>
                    <a:pt x="1" y="12280"/>
                  </a:cubicBezTo>
                  <a:cubicBezTo>
                    <a:pt x="31" y="19058"/>
                    <a:pt x="5502" y="24529"/>
                    <a:pt x="12281" y="24560"/>
                  </a:cubicBezTo>
                  <a:cubicBezTo>
                    <a:pt x="19059" y="24560"/>
                    <a:pt x="24560" y="19058"/>
                    <a:pt x="24591" y="12280"/>
                  </a:cubicBezTo>
                  <a:cubicBezTo>
                    <a:pt x="24560" y="5502"/>
                    <a:pt x="19059" y="0"/>
                    <a:pt x="12281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1978" name="Google Shape;1978;p70">
              <a:hlinkClick r:id="" action="ppaction://hlinkshowjump?jump=nextslide"/>
            </p:cNvPr>
            <p:cNvSpPr/>
            <p:nvPr/>
          </p:nvSpPr>
          <p:spPr>
            <a:xfrm rot="-8100000">
              <a:off x="10795513" y="3323486"/>
              <a:ext cx="211000" cy="211000"/>
            </a:xfrm>
            <a:prstGeom prst="rtTriangle">
              <a:avLst/>
            </a:prstGeom>
            <a:solidFill>
              <a:srgbClr val="8AB0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4638675" y="741262"/>
            <a:ext cx="2781300" cy="532788"/>
            <a:chOff x="4648200" y="761522"/>
            <a:chExt cx="2781300" cy="532788"/>
          </a:xfrm>
        </p:grpSpPr>
        <p:sp>
          <p:nvSpPr>
            <p:cNvPr id="31" name="等腰三角形 30"/>
            <p:cNvSpPr/>
            <p:nvPr/>
          </p:nvSpPr>
          <p:spPr>
            <a:xfrm>
              <a:off x="4648200" y="762056"/>
              <a:ext cx="552450" cy="532254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5200650" y="761522"/>
              <a:ext cx="552450" cy="532254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>
              <a:off x="5762625" y="761522"/>
              <a:ext cx="552450" cy="532254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6324600" y="761735"/>
              <a:ext cx="552450" cy="532254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>
              <a:off x="6877050" y="761522"/>
              <a:ext cx="552450" cy="532254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556" y="4461893"/>
            <a:ext cx="621657" cy="624457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142" y="5973616"/>
            <a:ext cx="339928" cy="34145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9706" y="3514725"/>
            <a:ext cx="384957" cy="38669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08BEC0D-80EF-CBA2-EE7F-C86945C0B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223" y="1040839"/>
            <a:ext cx="1749000" cy="175687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5519682D-3459-AA3C-6A4F-73387C999986}"/>
              </a:ext>
            </a:extLst>
          </p:cNvPr>
          <p:cNvGrpSpPr/>
          <p:nvPr/>
        </p:nvGrpSpPr>
        <p:grpSpPr>
          <a:xfrm>
            <a:off x="798791" y="5091817"/>
            <a:ext cx="784250" cy="272854"/>
            <a:chOff x="9622672" y="384439"/>
            <a:chExt cx="784250" cy="272854"/>
          </a:xfrm>
        </p:grpSpPr>
        <p:sp>
          <p:nvSpPr>
            <p:cNvPr id="6" name="Google Shape;2029;p74">
              <a:extLst>
                <a:ext uri="{FF2B5EF4-FFF2-40B4-BE49-F238E27FC236}">
                  <a16:creationId xmlns:a16="http://schemas.microsoft.com/office/drawing/2014/main" id="{40BA3BF4-CF71-DDD6-690F-4473A4028020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7" name="Google Shape;2029;p74">
              <a:extLst>
                <a:ext uri="{FF2B5EF4-FFF2-40B4-BE49-F238E27FC236}">
                  <a16:creationId xmlns:a16="http://schemas.microsoft.com/office/drawing/2014/main" id="{F5CE041D-E136-BAD8-1F01-63CD127A311E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38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0933376" y="1430931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142" y="5973616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6ECFB13-DBB3-1859-7102-FE8F7634C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223" y="4066289"/>
            <a:ext cx="1749000" cy="1756877"/>
          </a:xfrm>
          <a:prstGeom prst="rect">
            <a:avLst/>
          </a:prstGeom>
        </p:spPr>
      </p:pic>
      <p:sp>
        <p:nvSpPr>
          <p:cNvPr id="2" name="副標題 2">
            <a:extLst>
              <a:ext uri="{FF2B5EF4-FFF2-40B4-BE49-F238E27FC236}">
                <a16:creationId xmlns:a16="http://schemas.microsoft.com/office/drawing/2014/main" id="{F7D4CF18-48F9-2C62-89EF-17C763201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339" y="1471703"/>
            <a:ext cx="1809603" cy="84303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hlinkClick r:id="rId5"/>
              </a:rPr>
              <a:t>我的</a:t>
            </a:r>
            <a:r>
              <a:rPr lang="en-US" altLang="zh-TW" sz="2800" dirty="0" err="1">
                <a:hlinkClick r:id="rId5"/>
              </a:rPr>
              <a:t>figma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BEE697F-D37F-C5B8-D053-A20F8B8515F7}"/>
              </a:ext>
            </a:extLst>
          </p:cNvPr>
          <p:cNvSpPr/>
          <p:nvPr/>
        </p:nvSpPr>
        <p:spPr>
          <a:xfrm>
            <a:off x="1654360" y="2854625"/>
            <a:ext cx="566057" cy="566057"/>
          </a:xfrm>
          <a:prstGeom prst="ellipse">
            <a:avLst/>
          </a:prstGeom>
          <a:solidFill>
            <a:srgbClr val="FAF1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CAE84FC-75B8-530D-7D2D-3BAB7836A238}"/>
              </a:ext>
            </a:extLst>
          </p:cNvPr>
          <p:cNvSpPr/>
          <p:nvPr/>
        </p:nvSpPr>
        <p:spPr>
          <a:xfrm>
            <a:off x="3275317" y="2849409"/>
            <a:ext cx="566057" cy="566057"/>
          </a:xfrm>
          <a:prstGeom prst="ellipse">
            <a:avLst/>
          </a:prstGeom>
          <a:solidFill>
            <a:srgbClr val="F8A6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DE45EE9-7D96-545C-AA3F-AE2C8B9F0B49}"/>
              </a:ext>
            </a:extLst>
          </p:cNvPr>
          <p:cNvSpPr/>
          <p:nvPr/>
        </p:nvSpPr>
        <p:spPr>
          <a:xfrm>
            <a:off x="5035096" y="2849410"/>
            <a:ext cx="566057" cy="566057"/>
          </a:xfrm>
          <a:prstGeom prst="ellipse">
            <a:avLst/>
          </a:prstGeom>
          <a:solidFill>
            <a:srgbClr val="8AB0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050F489-69AC-F157-A730-5CBC0F655741}"/>
              </a:ext>
            </a:extLst>
          </p:cNvPr>
          <p:cNvSpPr txBox="1"/>
          <p:nvPr/>
        </p:nvSpPr>
        <p:spPr>
          <a:xfrm>
            <a:off x="1654360" y="22243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配色使用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44075D5-3ECA-E8CD-1E7B-2DAD44175E09}"/>
              </a:ext>
            </a:extLst>
          </p:cNvPr>
          <p:cNvSpPr txBox="1"/>
          <p:nvPr/>
        </p:nvSpPr>
        <p:spPr>
          <a:xfrm>
            <a:off x="1609339" y="35781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設計風格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0A84D3B-9236-5905-F194-AD0917D67074}"/>
              </a:ext>
            </a:extLst>
          </p:cNvPr>
          <p:cNvSpPr txBox="1"/>
          <p:nvPr/>
        </p:nvSpPr>
        <p:spPr>
          <a:xfrm>
            <a:off x="1655638" y="413373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乾淨、活潑、日系</a:t>
            </a:r>
          </a:p>
        </p:txBody>
      </p:sp>
      <p:sp>
        <p:nvSpPr>
          <p:cNvPr id="4" name="矩形 3"/>
          <p:cNvSpPr/>
          <p:nvPr/>
        </p:nvSpPr>
        <p:spPr>
          <a:xfrm>
            <a:off x="5694359" y="2963671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#</a:t>
            </a:r>
            <a:r>
              <a:rPr lang="zh-TW" altLang="en-US" dirty="0" smtClean="0"/>
              <a:t>8</a:t>
            </a:r>
            <a:r>
              <a:rPr lang="zh-TW" altLang="en-US" dirty="0"/>
              <a:t>AB0F8</a:t>
            </a:r>
          </a:p>
        </p:txBody>
      </p:sp>
      <p:sp>
        <p:nvSpPr>
          <p:cNvPr id="5" name="矩形 4"/>
          <p:cNvSpPr/>
          <p:nvPr/>
        </p:nvSpPr>
        <p:spPr>
          <a:xfrm>
            <a:off x="3934731" y="2961501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#</a:t>
            </a:r>
            <a:r>
              <a:rPr lang="zh-TW" altLang="en-US" dirty="0" smtClean="0"/>
              <a:t>F</a:t>
            </a:r>
            <a:r>
              <a:rPr lang="zh-TW" altLang="en-US" dirty="0"/>
              <a:t>8A680</a:t>
            </a:r>
          </a:p>
        </p:txBody>
      </p:sp>
      <p:sp>
        <p:nvSpPr>
          <p:cNvPr id="24" name="矩形 23"/>
          <p:cNvSpPr/>
          <p:nvPr/>
        </p:nvSpPr>
        <p:spPr>
          <a:xfrm>
            <a:off x="2174953" y="2961501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#FAF1E8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69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81" y="918240"/>
            <a:ext cx="6858000" cy="68580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42CC9EA3-7E89-0EEE-1AC7-8D233D65B278}"/>
              </a:ext>
            </a:extLst>
          </p:cNvPr>
          <p:cNvGrpSpPr/>
          <p:nvPr/>
        </p:nvGrpSpPr>
        <p:grpSpPr>
          <a:xfrm>
            <a:off x="3398623" y="722377"/>
            <a:ext cx="6695206" cy="988453"/>
            <a:chOff x="3398623" y="722377"/>
            <a:chExt cx="6695206" cy="988453"/>
          </a:xfrm>
        </p:grpSpPr>
        <p:grpSp>
          <p:nvGrpSpPr>
            <p:cNvPr id="5" name="群組 4"/>
            <p:cNvGrpSpPr/>
            <p:nvPr/>
          </p:nvGrpSpPr>
          <p:grpSpPr>
            <a:xfrm>
              <a:off x="3398623" y="918240"/>
              <a:ext cx="6695206" cy="792590"/>
              <a:chOff x="951450" y="543618"/>
              <a:chExt cx="10544439" cy="792590"/>
            </a:xfrm>
          </p:grpSpPr>
          <p:sp>
            <p:nvSpPr>
              <p:cNvPr id="26" name="Google Shape;2026;p74"/>
              <p:cNvSpPr/>
              <p:nvPr/>
            </p:nvSpPr>
            <p:spPr>
              <a:xfrm>
                <a:off x="1183624" y="696018"/>
                <a:ext cx="10312265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8AB0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</a:t>
                </a:r>
                <a:endParaRPr dirty="0"/>
              </a:p>
            </p:txBody>
          </p:sp>
          <p:sp>
            <p:nvSpPr>
              <p:cNvPr id="27" name="Google Shape;2027;p74"/>
              <p:cNvSpPr/>
              <p:nvPr/>
            </p:nvSpPr>
            <p:spPr>
              <a:xfrm>
                <a:off x="951450" y="543618"/>
                <a:ext cx="10419969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F8A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3418942" y="722377"/>
              <a:ext cx="9124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600" dirty="0">
                  <a:solidFill>
                    <a:srgbClr val="FAF1E8"/>
                  </a:solidFill>
                </a:rPr>
                <a:t>04</a:t>
              </a:r>
              <a:endParaRPr lang="zh-TW" altLang="en-US" sz="5600" dirty="0">
                <a:solidFill>
                  <a:srgbClr val="FAF1E8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969078" y="101355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rgbClr val="FAF1E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參考網站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33376" y="1430931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142" y="5973616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6ECFB13-DBB3-1859-7102-FE8F7634C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223" y="4066289"/>
            <a:ext cx="1749000" cy="17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9872622" y="6105322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89" y="5341559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38717" y="2636714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970CC0C-7F8A-C19E-85E1-746F50251CC3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3" name="等腰三角形 30">
              <a:extLst>
                <a:ext uri="{FF2B5EF4-FFF2-40B4-BE49-F238E27FC236}">
                  <a16:creationId xmlns:a16="http://schemas.microsoft.com/office/drawing/2014/main" id="{1B11A1DD-9E90-881E-15E0-A9EAD0D45F18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4" name="等腰三角形 34">
              <a:extLst>
                <a:ext uri="{FF2B5EF4-FFF2-40B4-BE49-F238E27FC236}">
                  <a16:creationId xmlns:a16="http://schemas.microsoft.com/office/drawing/2014/main" id="{86D4F463-A338-F7A8-83F2-2E7B2F269861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5" name="等腰三角形 35">
              <a:extLst>
                <a:ext uri="{FF2B5EF4-FFF2-40B4-BE49-F238E27FC236}">
                  <a16:creationId xmlns:a16="http://schemas.microsoft.com/office/drawing/2014/main" id="{AA7D0615-9423-C7AD-C3F4-7A897CDE7C0C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30" y="1423429"/>
            <a:ext cx="8918019" cy="4975758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4AA5644B-68BC-E414-8FEA-0E3CC185420A}"/>
              </a:ext>
            </a:extLst>
          </p:cNvPr>
          <p:cNvGrpSpPr/>
          <p:nvPr/>
        </p:nvGrpSpPr>
        <p:grpSpPr>
          <a:xfrm>
            <a:off x="1683306" y="532292"/>
            <a:ext cx="1173211" cy="468870"/>
            <a:chOff x="5957369" y="2170247"/>
            <a:chExt cx="4395735" cy="4221600"/>
          </a:xfrm>
        </p:grpSpPr>
        <p:sp>
          <p:nvSpPr>
            <p:cNvPr id="32" name="Google Shape;2915;p102">
              <a:extLst>
                <a:ext uri="{FF2B5EF4-FFF2-40B4-BE49-F238E27FC236}">
                  <a16:creationId xmlns:a16="http://schemas.microsoft.com/office/drawing/2014/main" id="{E4C61C85-7CC4-BAED-0B2B-740418B22FFC}"/>
                </a:ext>
              </a:extLst>
            </p:cNvPr>
            <p:cNvSpPr/>
            <p:nvPr/>
          </p:nvSpPr>
          <p:spPr>
            <a:xfrm>
              <a:off x="6054104" y="2322647"/>
              <a:ext cx="4299000" cy="4069200"/>
            </a:xfrm>
            <a:prstGeom prst="rect">
              <a:avLst/>
            </a:prstGeom>
            <a:solidFill>
              <a:srgbClr val="F8A680"/>
            </a:solidFill>
            <a:ln>
              <a:solidFill>
                <a:srgbClr val="F8A68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2916;p102">
              <a:extLst>
                <a:ext uri="{FF2B5EF4-FFF2-40B4-BE49-F238E27FC236}">
                  <a16:creationId xmlns:a16="http://schemas.microsoft.com/office/drawing/2014/main" id="{9A545BCA-D398-3909-A48A-EC7C512D5A6E}"/>
                </a:ext>
              </a:extLst>
            </p:cNvPr>
            <p:cNvSpPr/>
            <p:nvPr/>
          </p:nvSpPr>
          <p:spPr>
            <a:xfrm>
              <a:off x="5957369" y="2170247"/>
              <a:ext cx="4299000" cy="4069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8AB0F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矩形 35"/>
          <p:cNvSpPr/>
          <p:nvPr/>
        </p:nvSpPr>
        <p:spPr>
          <a:xfrm>
            <a:off x="1699854" y="590524"/>
            <a:ext cx="1156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ACCUPASS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11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79" y="1315356"/>
            <a:ext cx="8918019" cy="497576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9872622" y="6105322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89" y="5341559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38717" y="2636714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970CC0C-7F8A-C19E-85E1-746F50251CC3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3" name="等腰三角形 30">
              <a:extLst>
                <a:ext uri="{FF2B5EF4-FFF2-40B4-BE49-F238E27FC236}">
                  <a16:creationId xmlns:a16="http://schemas.microsoft.com/office/drawing/2014/main" id="{1B11A1DD-9E90-881E-15E0-A9EAD0D45F18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4" name="等腰三角形 34">
              <a:extLst>
                <a:ext uri="{FF2B5EF4-FFF2-40B4-BE49-F238E27FC236}">
                  <a16:creationId xmlns:a16="http://schemas.microsoft.com/office/drawing/2014/main" id="{86D4F463-A338-F7A8-83F2-2E7B2F269861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5" name="等腰三角形 35">
              <a:extLst>
                <a:ext uri="{FF2B5EF4-FFF2-40B4-BE49-F238E27FC236}">
                  <a16:creationId xmlns:a16="http://schemas.microsoft.com/office/drawing/2014/main" id="{AA7D0615-9423-C7AD-C3F4-7A897CDE7C0C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AA5644B-68BC-E414-8FEA-0E3CC185420A}"/>
              </a:ext>
            </a:extLst>
          </p:cNvPr>
          <p:cNvGrpSpPr/>
          <p:nvPr/>
        </p:nvGrpSpPr>
        <p:grpSpPr>
          <a:xfrm>
            <a:off x="1683306" y="532292"/>
            <a:ext cx="1173211" cy="468870"/>
            <a:chOff x="5957369" y="2170247"/>
            <a:chExt cx="4395735" cy="4221600"/>
          </a:xfrm>
        </p:grpSpPr>
        <p:sp>
          <p:nvSpPr>
            <p:cNvPr id="32" name="Google Shape;2915;p102">
              <a:extLst>
                <a:ext uri="{FF2B5EF4-FFF2-40B4-BE49-F238E27FC236}">
                  <a16:creationId xmlns:a16="http://schemas.microsoft.com/office/drawing/2014/main" id="{E4C61C85-7CC4-BAED-0B2B-740418B22FFC}"/>
                </a:ext>
              </a:extLst>
            </p:cNvPr>
            <p:cNvSpPr/>
            <p:nvPr/>
          </p:nvSpPr>
          <p:spPr>
            <a:xfrm>
              <a:off x="6054104" y="2322647"/>
              <a:ext cx="4299000" cy="4069200"/>
            </a:xfrm>
            <a:prstGeom prst="rect">
              <a:avLst/>
            </a:prstGeom>
            <a:solidFill>
              <a:srgbClr val="F8A680"/>
            </a:solidFill>
            <a:ln>
              <a:solidFill>
                <a:srgbClr val="F8A68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2916;p102">
              <a:extLst>
                <a:ext uri="{FF2B5EF4-FFF2-40B4-BE49-F238E27FC236}">
                  <a16:creationId xmlns:a16="http://schemas.microsoft.com/office/drawing/2014/main" id="{9A545BCA-D398-3909-A48A-EC7C512D5A6E}"/>
                </a:ext>
              </a:extLst>
            </p:cNvPr>
            <p:cNvSpPr/>
            <p:nvPr/>
          </p:nvSpPr>
          <p:spPr>
            <a:xfrm>
              <a:off x="5957369" y="2170247"/>
              <a:ext cx="4299000" cy="4069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8AB0F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矩形 35"/>
          <p:cNvSpPr/>
          <p:nvPr/>
        </p:nvSpPr>
        <p:spPr>
          <a:xfrm>
            <a:off x="1699854" y="590524"/>
            <a:ext cx="1156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ACCUPASS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931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0" y="1375170"/>
            <a:ext cx="8918018" cy="5024017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9872622" y="6105322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89" y="5341559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38717" y="2636714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970CC0C-7F8A-C19E-85E1-746F50251CC3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3" name="等腰三角形 30">
              <a:extLst>
                <a:ext uri="{FF2B5EF4-FFF2-40B4-BE49-F238E27FC236}">
                  <a16:creationId xmlns:a16="http://schemas.microsoft.com/office/drawing/2014/main" id="{1B11A1DD-9E90-881E-15E0-A9EAD0D45F18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4" name="等腰三角形 34">
              <a:extLst>
                <a:ext uri="{FF2B5EF4-FFF2-40B4-BE49-F238E27FC236}">
                  <a16:creationId xmlns:a16="http://schemas.microsoft.com/office/drawing/2014/main" id="{86D4F463-A338-F7A8-83F2-2E7B2F269861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5" name="等腰三角形 35">
              <a:extLst>
                <a:ext uri="{FF2B5EF4-FFF2-40B4-BE49-F238E27FC236}">
                  <a16:creationId xmlns:a16="http://schemas.microsoft.com/office/drawing/2014/main" id="{AA7D0615-9423-C7AD-C3F4-7A897CDE7C0C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AA5644B-68BC-E414-8FEA-0E3CC185420A}"/>
              </a:ext>
            </a:extLst>
          </p:cNvPr>
          <p:cNvGrpSpPr/>
          <p:nvPr/>
        </p:nvGrpSpPr>
        <p:grpSpPr>
          <a:xfrm>
            <a:off x="1683306" y="532292"/>
            <a:ext cx="1173211" cy="468870"/>
            <a:chOff x="5957369" y="2170247"/>
            <a:chExt cx="4395735" cy="4221600"/>
          </a:xfrm>
        </p:grpSpPr>
        <p:sp>
          <p:nvSpPr>
            <p:cNvPr id="21" name="Google Shape;2915;p102">
              <a:extLst>
                <a:ext uri="{FF2B5EF4-FFF2-40B4-BE49-F238E27FC236}">
                  <a16:creationId xmlns:a16="http://schemas.microsoft.com/office/drawing/2014/main" id="{E4C61C85-7CC4-BAED-0B2B-740418B22FFC}"/>
                </a:ext>
              </a:extLst>
            </p:cNvPr>
            <p:cNvSpPr/>
            <p:nvPr/>
          </p:nvSpPr>
          <p:spPr>
            <a:xfrm>
              <a:off x="6054104" y="2322647"/>
              <a:ext cx="4299000" cy="4069200"/>
            </a:xfrm>
            <a:prstGeom prst="rect">
              <a:avLst/>
            </a:prstGeom>
            <a:solidFill>
              <a:srgbClr val="F8A680"/>
            </a:solidFill>
            <a:ln>
              <a:solidFill>
                <a:srgbClr val="F8A68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16;p102">
              <a:extLst>
                <a:ext uri="{FF2B5EF4-FFF2-40B4-BE49-F238E27FC236}">
                  <a16:creationId xmlns:a16="http://schemas.microsoft.com/office/drawing/2014/main" id="{9A545BCA-D398-3909-A48A-EC7C512D5A6E}"/>
                </a:ext>
              </a:extLst>
            </p:cNvPr>
            <p:cNvSpPr/>
            <p:nvPr/>
          </p:nvSpPr>
          <p:spPr>
            <a:xfrm>
              <a:off x="5957369" y="2170247"/>
              <a:ext cx="4299000" cy="4069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8AB0F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矩形 22"/>
          <p:cNvSpPr/>
          <p:nvPr/>
        </p:nvSpPr>
        <p:spPr>
          <a:xfrm>
            <a:off x="1699854" y="5905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非池中</a:t>
            </a:r>
          </a:p>
        </p:txBody>
      </p:sp>
    </p:spTree>
    <p:extLst>
      <p:ext uri="{BB962C8B-B14F-4D97-AF65-F5344CB8AC3E}">
        <p14:creationId xmlns:p14="http://schemas.microsoft.com/office/powerpoint/2010/main" val="133430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0" y="1374732"/>
            <a:ext cx="8918018" cy="5024455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9872622" y="6105322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89" y="5341559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38717" y="2636714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970CC0C-7F8A-C19E-85E1-746F50251CC3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3" name="等腰三角形 30">
              <a:extLst>
                <a:ext uri="{FF2B5EF4-FFF2-40B4-BE49-F238E27FC236}">
                  <a16:creationId xmlns:a16="http://schemas.microsoft.com/office/drawing/2014/main" id="{1B11A1DD-9E90-881E-15E0-A9EAD0D45F18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4" name="等腰三角形 34">
              <a:extLst>
                <a:ext uri="{FF2B5EF4-FFF2-40B4-BE49-F238E27FC236}">
                  <a16:creationId xmlns:a16="http://schemas.microsoft.com/office/drawing/2014/main" id="{86D4F463-A338-F7A8-83F2-2E7B2F269861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5" name="等腰三角形 35">
              <a:extLst>
                <a:ext uri="{FF2B5EF4-FFF2-40B4-BE49-F238E27FC236}">
                  <a16:creationId xmlns:a16="http://schemas.microsoft.com/office/drawing/2014/main" id="{AA7D0615-9423-C7AD-C3F4-7A897CDE7C0C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AA5644B-68BC-E414-8FEA-0E3CC185420A}"/>
              </a:ext>
            </a:extLst>
          </p:cNvPr>
          <p:cNvGrpSpPr/>
          <p:nvPr/>
        </p:nvGrpSpPr>
        <p:grpSpPr>
          <a:xfrm>
            <a:off x="1683306" y="532292"/>
            <a:ext cx="1173211" cy="468870"/>
            <a:chOff x="5957369" y="2170247"/>
            <a:chExt cx="4395735" cy="4221600"/>
          </a:xfrm>
        </p:grpSpPr>
        <p:sp>
          <p:nvSpPr>
            <p:cNvPr id="21" name="Google Shape;2915;p102">
              <a:extLst>
                <a:ext uri="{FF2B5EF4-FFF2-40B4-BE49-F238E27FC236}">
                  <a16:creationId xmlns:a16="http://schemas.microsoft.com/office/drawing/2014/main" id="{E4C61C85-7CC4-BAED-0B2B-740418B22FFC}"/>
                </a:ext>
              </a:extLst>
            </p:cNvPr>
            <p:cNvSpPr/>
            <p:nvPr/>
          </p:nvSpPr>
          <p:spPr>
            <a:xfrm>
              <a:off x="6054104" y="2322647"/>
              <a:ext cx="4299000" cy="4069200"/>
            </a:xfrm>
            <a:prstGeom prst="rect">
              <a:avLst/>
            </a:prstGeom>
            <a:solidFill>
              <a:srgbClr val="F8A680"/>
            </a:solidFill>
            <a:ln>
              <a:solidFill>
                <a:srgbClr val="F8A68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16;p102">
              <a:extLst>
                <a:ext uri="{FF2B5EF4-FFF2-40B4-BE49-F238E27FC236}">
                  <a16:creationId xmlns:a16="http://schemas.microsoft.com/office/drawing/2014/main" id="{9A545BCA-D398-3909-A48A-EC7C512D5A6E}"/>
                </a:ext>
              </a:extLst>
            </p:cNvPr>
            <p:cNvSpPr/>
            <p:nvPr/>
          </p:nvSpPr>
          <p:spPr>
            <a:xfrm>
              <a:off x="5957369" y="2170247"/>
              <a:ext cx="4299000" cy="4069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8AB0F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矩形 22"/>
          <p:cNvSpPr/>
          <p:nvPr/>
        </p:nvSpPr>
        <p:spPr>
          <a:xfrm>
            <a:off x="1699854" y="5905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非池中</a:t>
            </a:r>
          </a:p>
        </p:txBody>
      </p:sp>
    </p:spTree>
    <p:extLst>
      <p:ext uri="{BB962C8B-B14F-4D97-AF65-F5344CB8AC3E}">
        <p14:creationId xmlns:p14="http://schemas.microsoft.com/office/powerpoint/2010/main" val="7751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0" y="1391658"/>
            <a:ext cx="9034512" cy="5007529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9872622" y="6105322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89" y="5341559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38717" y="2636714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970CC0C-7F8A-C19E-85E1-746F50251CC3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3" name="等腰三角形 30">
              <a:extLst>
                <a:ext uri="{FF2B5EF4-FFF2-40B4-BE49-F238E27FC236}">
                  <a16:creationId xmlns:a16="http://schemas.microsoft.com/office/drawing/2014/main" id="{1B11A1DD-9E90-881E-15E0-A9EAD0D45F18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4" name="等腰三角形 34">
              <a:extLst>
                <a:ext uri="{FF2B5EF4-FFF2-40B4-BE49-F238E27FC236}">
                  <a16:creationId xmlns:a16="http://schemas.microsoft.com/office/drawing/2014/main" id="{86D4F463-A338-F7A8-83F2-2E7B2F269861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5" name="等腰三角形 35">
              <a:extLst>
                <a:ext uri="{FF2B5EF4-FFF2-40B4-BE49-F238E27FC236}">
                  <a16:creationId xmlns:a16="http://schemas.microsoft.com/office/drawing/2014/main" id="{AA7D0615-9423-C7AD-C3F4-7A897CDE7C0C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AA5644B-68BC-E414-8FEA-0E3CC185420A}"/>
              </a:ext>
            </a:extLst>
          </p:cNvPr>
          <p:cNvGrpSpPr/>
          <p:nvPr/>
        </p:nvGrpSpPr>
        <p:grpSpPr>
          <a:xfrm>
            <a:off x="1683306" y="532292"/>
            <a:ext cx="1173211" cy="468870"/>
            <a:chOff x="5957369" y="2170247"/>
            <a:chExt cx="4395735" cy="4221600"/>
          </a:xfrm>
        </p:grpSpPr>
        <p:sp>
          <p:nvSpPr>
            <p:cNvPr id="21" name="Google Shape;2915;p102">
              <a:extLst>
                <a:ext uri="{FF2B5EF4-FFF2-40B4-BE49-F238E27FC236}">
                  <a16:creationId xmlns:a16="http://schemas.microsoft.com/office/drawing/2014/main" id="{E4C61C85-7CC4-BAED-0B2B-740418B22FFC}"/>
                </a:ext>
              </a:extLst>
            </p:cNvPr>
            <p:cNvSpPr/>
            <p:nvPr/>
          </p:nvSpPr>
          <p:spPr>
            <a:xfrm>
              <a:off x="6054104" y="2322647"/>
              <a:ext cx="4299000" cy="4069200"/>
            </a:xfrm>
            <a:prstGeom prst="rect">
              <a:avLst/>
            </a:prstGeom>
            <a:solidFill>
              <a:srgbClr val="F8A680"/>
            </a:solidFill>
            <a:ln>
              <a:solidFill>
                <a:srgbClr val="F8A68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16;p102">
              <a:extLst>
                <a:ext uri="{FF2B5EF4-FFF2-40B4-BE49-F238E27FC236}">
                  <a16:creationId xmlns:a16="http://schemas.microsoft.com/office/drawing/2014/main" id="{9A545BCA-D398-3909-A48A-EC7C512D5A6E}"/>
                </a:ext>
              </a:extLst>
            </p:cNvPr>
            <p:cNvSpPr/>
            <p:nvPr/>
          </p:nvSpPr>
          <p:spPr>
            <a:xfrm>
              <a:off x="5957369" y="2170247"/>
              <a:ext cx="4299000" cy="4069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8AB0F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矩形 22"/>
          <p:cNvSpPr/>
          <p:nvPr/>
        </p:nvSpPr>
        <p:spPr>
          <a:xfrm>
            <a:off x="1699854" y="590524"/>
            <a:ext cx="996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ARTOGO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625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0" y="1391658"/>
            <a:ext cx="9034512" cy="5007529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9872622" y="6105322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789" y="5341559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38717" y="2636714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970CC0C-7F8A-C19E-85E1-746F50251CC3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3" name="等腰三角形 30">
              <a:extLst>
                <a:ext uri="{FF2B5EF4-FFF2-40B4-BE49-F238E27FC236}">
                  <a16:creationId xmlns:a16="http://schemas.microsoft.com/office/drawing/2014/main" id="{1B11A1DD-9E90-881E-15E0-A9EAD0D45F18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4" name="等腰三角形 34">
              <a:extLst>
                <a:ext uri="{FF2B5EF4-FFF2-40B4-BE49-F238E27FC236}">
                  <a16:creationId xmlns:a16="http://schemas.microsoft.com/office/drawing/2014/main" id="{86D4F463-A338-F7A8-83F2-2E7B2F269861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5" name="等腰三角形 35">
              <a:extLst>
                <a:ext uri="{FF2B5EF4-FFF2-40B4-BE49-F238E27FC236}">
                  <a16:creationId xmlns:a16="http://schemas.microsoft.com/office/drawing/2014/main" id="{AA7D0615-9423-C7AD-C3F4-7A897CDE7C0C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AA5644B-68BC-E414-8FEA-0E3CC185420A}"/>
              </a:ext>
            </a:extLst>
          </p:cNvPr>
          <p:cNvGrpSpPr/>
          <p:nvPr/>
        </p:nvGrpSpPr>
        <p:grpSpPr>
          <a:xfrm>
            <a:off x="1683306" y="532292"/>
            <a:ext cx="1173211" cy="468870"/>
            <a:chOff x="5957369" y="2170247"/>
            <a:chExt cx="4395735" cy="4221600"/>
          </a:xfrm>
        </p:grpSpPr>
        <p:sp>
          <p:nvSpPr>
            <p:cNvPr id="21" name="Google Shape;2915;p102">
              <a:extLst>
                <a:ext uri="{FF2B5EF4-FFF2-40B4-BE49-F238E27FC236}">
                  <a16:creationId xmlns:a16="http://schemas.microsoft.com/office/drawing/2014/main" id="{E4C61C85-7CC4-BAED-0B2B-740418B22FFC}"/>
                </a:ext>
              </a:extLst>
            </p:cNvPr>
            <p:cNvSpPr/>
            <p:nvPr/>
          </p:nvSpPr>
          <p:spPr>
            <a:xfrm>
              <a:off x="6054104" y="2322647"/>
              <a:ext cx="4299000" cy="4069200"/>
            </a:xfrm>
            <a:prstGeom prst="rect">
              <a:avLst/>
            </a:prstGeom>
            <a:solidFill>
              <a:srgbClr val="F8A680"/>
            </a:solidFill>
            <a:ln>
              <a:solidFill>
                <a:srgbClr val="F8A68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16;p102">
              <a:extLst>
                <a:ext uri="{FF2B5EF4-FFF2-40B4-BE49-F238E27FC236}">
                  <a16:creationId xmlns:a16="http://schemas.microsoft.com/office/drawing/2014/main" id="{9A545BCA-D398-3909-A48A-EC7C512D5A6E}"/>
                </a:ext>
              </a:extLst>
            </p:cNvPr>
            <p:cNvSpPr/>
            <p:nvPr/>
          </p:nvSpPr>
          <p:spPr>
            <a:xfrm>
              <a:off x="5957369" y="2170247"/>
              <a:ext cx="4299000" cy="4069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8AB0F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矩形 22"/>
          <p:cNvSpPr/>
          <p:nvPr/>
        </p:nvSpPr>
        <p:spPr>
          <a:xfrm>
            <a:off x="1699854" y="590524"/>
            <a:ext cx="996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ARTOGO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30" y="1391657"/>
            <a:ext cx="9034512" cy="50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圖片 51">
            <a:extLst>
              <a:ext uri="{FF2B5EF4-FFF2-40B4-BE49-F238E27FC236}">
                <a16:creationId xmlns:a16="http://schemas.microsoft.com/office/drawing/2014/main" id="{69848D72-AE12-FFFB-F631-689E123FCE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3" y="773369"/>
            <a:ext cx="6721919" cy="6721919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42CC9EA3-7E89-0EEE-1AC7-8D233D65B278}"/>
              </a:ext>
            </a:extLst>
          </p:cNvPr>
          <p:cNvGrpSpPr/>
          <p:nvPr/>
        </p:nvGrpSpPr>
        <p:grpSpPr>
          <a:xfrm>
            <a:off x="3398623" y="722377"/>
            <a:ext cx="6695206" cy="988453"/>
            <a:chOff x="3398623" y="722377"/>
            <a:chExt cx="6695206" cy="988453"/>
          </a:xfrm>
        </p:grpSpPr>
        <p:grpSp>
          <p:nvGrpSpPr>
            <p:cNvPr id="5" name="群組 4"/>
            <p:cNvGrpSpPr/>
            <p:nvPr/>
          </p:nvGrpSpPr>
          <p:grpSpPr>
            <a:xfrm>
              <a:off x="3398623" y="918240"/>
              <a:ext cx="6695206" cy="792590"/>
              <a:chOff x="951450" y="543618"/>
              <a:chExt cx="10544439" cy="792590"/>
            </a:xfrm>
          </p:grpSpPr>
          <p:sp>
            <p:nvSpPr>
              <p:cNvPr id="26" name="Google Shape;2026;p74"/>
              <p:cNvSpPr/>
              <p:nvPr/>
            </p:nvSpPr>
            <p:spPr>
              <a:xfrm>
                <a:off x="1183624" y="696018"/>
                <a:ext cx="10312265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8AB0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</a:t>
                </a:r>
                <a:endParaRPr dirty="0"/>
              </a:p>
            </p:txBody>
          </p:sp>
          <p:sp>
            <p:nvSpPr>
              <p:cNvPr id="27" name="Google Shape;2027;p74"/>
              <p:cNvSpPr/>
              <p:nvPr/>
            </p:nvSpPr>
            <p:spPr>
              <a:xfrm>
                <a:off x="951450" y="543618"/>
                <a:ext cx="10419969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F8A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3418942" y="722377"/>
              <a:ext cx="9124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600" dirty="0">
                  <a:solidFill>
                    <a:srgbClr val="FAF1E8"/>
                  </a:solidFill>
                </a:rPr>
                <a:t>05</a:t>
              </a:r>
              <a:endParaRPr lang="zh-TW" altLang="en-US" sz="5600" dirty="0">
                <a:solidFill>
                  <a:srgbClr val="FAF1E8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969078" y="101355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rgbClr val="FAF1E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使用技術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38717" y="2636714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34388A8D-6B86-E783-03EC-EAC8D125D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142" y="5973616"/>
            <a:ext cx="339928" cy="341459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1B3546A-42AE-9263-B1F1-FC8F6E590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223" y="4066289"/>
            <a:ext cx="1749000" cy="1756877"/>
          </a:xfrm>
          <a:prstGeom prst="rect">
            <a:avLst/>
          </a:prstGeom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74699ECA-A3FD-0DCB-B873-A666B50A98C2}"/>
              </a:ext>
            </a:extLst>
          </p:cNvPr>
          <p:cNvGrpSpPr/>
          <p:nvPr/>
        </p:nvGrpSpPr>
        <p:grpSpPr>
          <a:xfrm>
            <a:off x="10933376" y="1430931"/>
            <a:ext cx="589280" cy="589280"/>
            <a:chOff x="10750255" y="5642773"/>
            <a:chExt cx="589280" cy="589280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3476B5FB-9CF8-00D5-D618-B8B5A9C49F28}"/>
                </a:ext>
              </a:extLst>
            </p:cNvPr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C28FBD4E-FD36-79BC-1E33-220F6DDFE01F}"/>
                </a:ext>
              </a:extLst>
            </p:cNvPr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37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4AA5644B-68BC-E414-8FEA-0E3CC185420A}"/>
              </a:ext>
            </a:extLst>
          </p:cNvPr>
          <p:cNvGrpSpPr/>
          <p:nvPr/>
        </p:nvGrpSpPr>
        <p:grpSpPr>
          <a:xfrm>
            <a:off x="1053283" y="1691604"/>
            <a:ext cx="9535661" cy="4221600"/>
            <a:chOff x="5957369" y="2170247"/>
            <a:chExt cx="4395735" cy="4221600"/>
          </a:xfrm>
        </p:grpSpPr>
        <p:sp>
          <p:nvSpPr>
            <p:cNvPr id="33" name="Google Shape;2915;p102">
              <a:extLst>
                <a:ext uri="{FF2B5EF4-FFF2-40B4-BE49-F238E27FC236}">
                  <a16:creationId xmlns:a16="http://schemas.microsoft.com/office/drawing/2014/main" id="{E4C61C85-7CC4-BAED-0B2B-740418B22FFC}"/>
                </a:ext>
              </a:extLst>
            </p:cNvPr>
            <p:cNvSpPr/>
            <p:nvPr/>
          </p:nvSpPr>
          <p:spPr>
            <a:xfrm>
              <a:off x="6054104" y="2322647"/>
              <a:ext cx="4299000" cy="4069200"/>
            </a:xfrm>
            <a:prstGeom prst="rect">
              <a:avLst/>
            </a:prstGeom>
            <a:solidFill>
              <a:srgbClr val="F8A680"/>
            </a:solidFill>
            <a:ln>
              <a:solidFill>
                <a:srgbClr val="F8A68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2916;p102">
              <a:extLst>
                <a:ext uri="{FF2B5EF4-FFF2-40B4-BE49-F238E27FC236}">
                  <a16:creationId xmlns:a16="http://schemas.microsoft.com/office/drawing/2014/main" id="{9A545BCA-D398-3909-A48A-EC7C512D5A6E}"/>
                </a:ext>
              </a:extLst>
            </p:cNvPr>
            <p:cNvSpPr/>
            <p:nvPr/>
          </p:nvSpPr>
          <p:spPr>
            <a:xfrm>
              <a:off x="5957369" y="2170247"/>
              <a:ext cx="4299000" cy="40692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8AB0F8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9872622" y="6105322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89" y="5341559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38717" y="2636714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AE21965-ED38-8A35-DE21-45D1466E7CBD}"/>
              </a:ext>
            </a:extLst>
          </p:cNvPr>
          <p:cNvSpPr txBox="1"/>
          <p:nvPr/>
        </p:nvSpPr>
        <p:spPr>
          <a:xfrm>
            <a:off x="1475056" y="2687498"/>
            <a:ext cx="210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spc="300" dirty="0">
                <a:solidFill>
                  <a:srgbClr val="8AB0F8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</a:t>
            </a:r>
            <a:endParaRPr lang="en-US" altLang="zh-TW" b="1" spc="300" dirty="0">
              <a:solidFill>
                <a:srgbClr val="8AB0F8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FF595B4-9AD0-7D6A-3AF1-40AB17BBEBEF}"/>
              </a:ext>
            </a:extLst>
          </p:cNvPr>
          <p:cNvSpPr txBox="1"/>
          <p:nvPr/>
        </p:nvSpPr>
        <p:spPr>
          <a:xfrm>
            <a:off x="7927315" y="2693880"/>
            <a:ext cx="246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spc="300" dirty="0">
                <a:solidFill>
                  <a:srgbClr val="8AB0F8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視覺</a:t>
            </a:r>
            <a:endParaRPr lang="en-US" altLang="zh-TW" b="1" spc="300" dirty="0">
              <a:solidFill>
                <a:srgbClr val="8AB0F8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F696574-084C-2093-B191-48EB8714B6C7}"/>
              </a:ext>
            </a:extLst>
          </p:cNvPr>
          <p:cNvSpPr txBox="1"/>
          <p:nvPr/>
        </p:nvSpPr>
        <p:spPr>
          <a:xfrm>
            <a:off x="4638637" y="2693880"/>
            <a:ext cx="217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spc="300" dirty="0">
                <a:solidFill>
                  <a:srgbClr val="8AB0F8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後端</a:t>
            </a:r>
            <a:endParaRPr lang="en-US" altLang="zh-TW" b="1" spc="300" dirty="0">
              <a:solidFill>
                <a:srgbClr val="8AB0F8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5" name="Picture 2" descr="MongoDB Introduction. Img source : mongodb.com | by Blockchain Simplified |  Medium">
            <a:extLst>
              <a:ext uri="{FF2B5EF4-FFF2-40B4-BE49-F238E27FC236}">
                <a16:creationId xmlns:a16="http://schemas.microsoft.com/office/drawing/2014/main" id="{2FDAACB1-FC22-31E5-6D08-0B998787B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37" y="3881482"/>
            <a:ext cx="2256185" cy="11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Vue.js framework Java Script | Wykorzystanie Vuejs">
            <a:extLst>
              <a:ext uri="{FF2B5EF4-FFF2-40B4-BE49-F238E27FC236}">
                <a16:creationId xmlns:a16="http://schemas.microsoft.com/office/drawing/2014/main" id="{A51EE590-D2CA-8F48-B63A-62ACB8402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20" y="3437408"/>
            <a:ext cx="1142773" cy="6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很棒的免费LOGO设计软件一定要试试| Logo Design Blog | Logaster">
            <a:extLst>
              <a:ext uri="{FF2B5EF4-FFF2-40B4-BE49-F238E27FC236}">
                <a16:creationId xmlns:a16="http://schemas.microsoft.com/office/drawing/2014/main" id="{A68CAE9A-B79F-4ED0-F6E7-A5E3BBC5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54" y="3374521"/>
            <a:ext cx="1777074" cy="7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dobe Illustrator – Corpacer">
            <a:extLst>
              <a:ext uri="{FF2B5EF4-FFF2-40B4-BE49-F238E27FC236}">
                <a16:creationId xmlns:a16="http://schemas.microsoft.com/office/drawing/2014/main" id="{E8E86B71-46B1-B3E1-77ED-69F4B9FC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265" y="4246076"/>
            <a:ext cx="1464755" cy="59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Node.js 是什麼？跟JavaScript 有什麼關係｜ALPHA Camp Blog">
            <a:extLst>
              <a:ext uri="{FF2B5EF4-FFF2-40B4-BE49-F238E27FC236}">
                <a16:creationId xmlns:a16="http://schemas.microsoft.com/office/drawing/2014/main" id="{178F11B6-7032-43CE-3E5D-E6F8C4A67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3" b="13311"/>
          <a:stretch/>
        </p:blipFill>
        <p:spPr bwMode="auto">
          <a:xfrm>
            <a:off x="4926263" y="3373966"/>
            <a:ext cx="1661800" cy="7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9970CC0C-7F8A-C19E-85E1-746F50251CC3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3" name="等腰三角形 30">
              <a:extLst>
                <a:ext uri="{FF2B5EF4-FFF2-40B4-BE49-F238E27FC236}">
                  <a16:creationId xmlns:a16="http://schemas.microsoft.com/office/drawing/2014/main" id="{1B11A1DD-9E90-881E-15E0-A9EAD0D45F18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4" name="等腰三角形 34">
              <a:extLst>
                <a:ext uri="{FF2B5EF4-FFF2-40B4-BE49-F238E27FC236}">
                  <a16:creationId xmlns:a16="http://schemas.microsoft.com/office/drawing/2014/main" id="{86D4F463-A338-F7A8-83F2-2E7B2F269861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5" name="等腰三角形 35">
              <a:extLst>
                <a:ext uri="{FF2B5EF4-FFF2-40B4-BE49-F238E27FC236}">
                  <a16:creationId xmlns:a16="http://schemas.microsoft.com/office/drawing/2014/main" id="{AA7D0615-9423-C7AD-C3F4-7A897CDE7C0C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4229310C-0204-97A3-EF8E-350C283328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1812902" y="4159494"/>
            <a:ext cx="182761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3398623" y="918240"/>
            <a:ext cx="6695206" cy="792590"/>
            <a:chOff x="951450" y="543618"/>
            <a:chExt cx="10544439" cy="792590"/>
          </a:xfrm>
        </p:grpSpPr>
        <p:sp>
          <p:nvSpPr>
            <p:cNvPr id="26" name="Google Shape;2026;p74"/>
            <p:cNvSpPr/>
            <p:nvPr/>
          </p:nvSpPr>
          <p:spPr>
            <a:xfrm>
              <a:off x="1183624" y="696018"/>
              <a:ext cx="10312265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8AB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27" name="Google Shape;2027;p74"/>
            <p:cNvSpPr/>
            <p:nvPr/>
          </p:nvSpPr>
          <p:spPr>
            <a:xfrm>
              <a:off x="951450" y="543618"/>
              <a:ext cx="10419969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F8A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358245" y="1954985"/>
            <a:ext cx="6695206" cy="792590"/>
            <a:chOff x="951450" y="543618"/>
            <a:chExt cx="10544439" cy="792590"/>
          </a:xfrm>
        </p:grpSpPr>
        <p:sp>
          <p:nvSpPr>
            <p:cNvPr id="33" name="Google Shape;2026;p74"/>
            <p:cNvSpPr/>
            <p:nvPr/>
          </p:nvSpPr>
          <p:spPr>
            <a:xfrm>
              <a:off x="1183624" y="696018"/>
              <a:ext cx="10312265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8AB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34" name="Google Shape;2027;p74"/>
            <p:cNvSpPr/>
            <p:nvPr/>
          </p:nvSpPr>
          <p:spPr>
            <a:xfrm>
              <a:off x="951450" y="543618"/>
              <a:ext cx="10419969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F8A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3358245" y="3049553"/>
            <a:ext cx="6695206" cy="792590"/>
            <a:chOff x="951450" y="543618"/>
            <a:chExt cx="10544439" cy="792590"/>
          </a:xfrm>
        </p:grpSpPr>
        <p:sp>
          <p:nvSpPr>
            <p:cNvPr id="40" name="Google Shape;2026;p74"/>
            <p:cNvSpPr/>
            <p:nvPr/>
          </p:nvSpPr>
          <p:spPr>
            <a:xfrm>
              <a:off x="1183624" y="696018"/>
              <a:ext cx="10312265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8AB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41" name="Google Shape;2027;p74"/>
            <p:cNvSpPr/>
            <p:nvPr/>
          </p:nvSpPr>
          <p:spPr>
            <a:xfrm>
              <a:off x="951450" y="543618"/>
              <a:ext cx="10419969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F8A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3358245" y="4066289"/>
            <a:ext cx="6695206" cy="792590"/>
            <a:chOff x="951450" y="543618"/>
            <a:chExt cx="10544439" cy="792590"/>
          </a:xfrm>
        </p:grpSpPr>
        <p:sp>
          <p:nvSpPr>
            <p:cNvPr id="43" name="Google Shape;2026;p74"/>
            <p:cNvSpPr/>
            <p:nvPr/>
          </p:nvSpPr>
          <p:spPr>
            <a:xfrm>
              <a:off x="1183624" y="696018"/>
              <a:ext cx="10312265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8AB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44" name="Google Shape;2027;p74"/>
            <p:cNvSpPr/>
            <p:nvPr/>
          </p:nvSpPr>
          <p:spPr>
            <a:xfrm>
              <a:off x="951450" y="543618"/>
              <a:ext cx="10419969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F8A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3358245" y="5124235"/>
            <a:ext cx="6695206" cy="792590"/>
            <a:chOff x="951450" y="543618"/>
            <a:chExt cx="10544439" cy="792590"/>
          </a:xfrm>
        </p:grpSpPr>
        <p:sp>
          <p:nvSpPr>
            <p:cNvPr id="46" name="Google Shape;2026;p74"/>
            <p:cNvSpPr/>
            <p:nvPr/>
          </p:nvSpPr>
          <p:spPr>
            <a:xfrm>
              <a:off x="1183624" y="696018"/>
              <a:ext cx="10312265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8AB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50" name="Google Shape;2027;p74"/>
            <p:cNvSpPr/>
            <p:nvPr/>
          </p:nvSpPr>
          <p:spPr>
            <a:xfrm>
              <a:off x="951450" y="543618"/>
              <a:ext cx="10419969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F8A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951450" y="1107009"/>
            <a:ext cx="2035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solidFill>
                  <a:srgbClr val="8AA9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zh-TW" sz="7200" b="1" dirty="0">
              <a:solidFill>
                <a:srgbClr val="8AA9D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18942" y="722377"/>
            <a:ext cx="9124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600" dirty="0">
                <a:solidFill>
                  <a:srgbClr val="FAF1E8"/>
                </a:solidFill>
              </a:rPr>
              <a:t>01</a:t>
            </a:r>
            <a:endParaRPr lang="zh-TW" altLang="en-US" sz="5600" dirty="0">
              <a:solidFill>
                <a:srgbClr val="FAF1E8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969078" y="10135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AF1E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主題介紹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3372783" y="1759163"/>
            <a:ext cx="9124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600" dirty="0">
                <a:solidFill>
                  <a:srgbClr val="FAF1E8"/>
                </a:solidFill>
              </a:rPr>
              <a:t>02</a:t>
            </a:r>
            <a:endParaRPr lang="zh-TW" altLang="en-US" sz="5600" dirty="0">
              <a:solidFill>
                <a:srgbClr val="FAF1E8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943239" y="20503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AF1E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3398622" y="2856124"/>
            <a:ext cx="9124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600" dirty="0">
                <a:solidFill>
                  <a:srgbClr val="FAF1E8"/>
                </a:solidFill>
              </a:rPr>
              <a:t>03</a:t>
            </a:r>
            <a:endParaRPr lang="zh-TW" altLang="en-US" sz="5600" dirty="0">
              <a:solidFill>
                <a:srgbClr val="FAF1E8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5969078" y="31473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AF1E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視覺介面</a:t>
            </a:r>
          </a:p>
        </p:txBody>
      </p:sp>
      <p:sp>
        <p:nvSpPr>
          <p:cNvPr id="71" name="文字方塊 70"/>
          <p:cNvSpPr txBox="1"/>
          <p:nvPr/>
        </p:nvSpPr>
        <p:spPr>
          <a:xfrm>
            <a:off x="3358245" y="3931672"/>
            <a:ext cx="9124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600" dirty="0">
                <a:solidFill>
                  <a:srgbClr val="FAF1E8"/>
                </a:solidFill>
              </a:rPr>
              <a:t>04</a:t>
            </a:r>
            <a:endParaRPr lang="zh-TW" altLang="en-US" sz="5600" dirty="0">
              <a:solidFill>
                <a:srgbClr val="FAF1E8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5943238" y="41782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AF1E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3418942" y="4950025"/>
            <a:ext cx="9124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600" dirty="0">
                <a:solidFill>
                  <a:srgbClr val="FAF1E8"/>
                </a:solidFill>
              </a:rPr>
              <a:t>05</a:t>
            </a:r>
            <a:endParaRPr lang="zh-TW" altLang="en-US" sz="5600" dirty="0">
              <a:solidFill>
                <a:srgbClr val="FAF1E8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943238" y="524120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AF1E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66" y="5729595"/>
            <a:ext cx="1639982" cy="845773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10933376" y="1430931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A4FB020A-2067-A9AD-FBF2-129970095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70316" y="2359327"/>
            <a:ext cx="6508865" cy="3052989"/>
          </a:xfrm>
          <a:prstGeom prst="rect">
            <a:avLst/>
          </a:prstGeom>
        </p:spPr>
      </p:pic>
      <p:sp>
        <p:nvSpPr>
          <p:cNvPr id="80" name="文字方塊 79"/>
          <p:cNvSpPr txBox="1"/>
          <p:nvPr/>
        </p:nvSpPr>
        <p:spPr>
          <a:xfrm>
            <a:off x="990966" y="1158998"/>
            <a:ext cx="2035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solidFill>
                  <a:srgbClr val="8AA9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zh-TW" sz="7200" b="1" dirty="0">
              <a:solidFill>
                <a:srgbClr val="8AA9D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945186" y="1098695"/>
            <a:ext cx="2035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solidFill>
                  <a:srgbClr val="F8A6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zh-TW" sz="7200" b="1" dirty="0">
              <a:solidFill>
                <a:srgbClr val="F8A68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068DACB-8ED4-0E03-32A4-03A88C9C9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556" y="4461893"/>
            <a:ext cx="621657" cy="6244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142" y="5973616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6ECFB13-DBB3-1859-7102-FE8F7634C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223" y="4066289"/>
            <a:ext cx="1749000" cy="17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0933376" y="1430931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142" y="5973616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6ECFB13-DBB3-1859-7102-FE8F7634C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223" y="4066289"/>
            <a:ext cx="1749000" cy="1756877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42CC9EA3-7E89-0EEE-1AC7-8D233D65B278}"/>
              </a:ext>
            </a:extLst>
          </p:cNvPr>
          <p:cNvGrpSpPr/>
          <p:nvPr/>
        </p:nvGrpSpPr>
        <p:grpSpPr>
          <a:xfrm>
            <a:off x="3398623" y="722377"/>
            <a:ext cx="6695206" cy="988453"/>
            <a:chOff x="3398623" y="722377"/>
            <a:chExt cx="6695206" cy="988453"/>
          </a:xfrm>
        </p:grpSpPr>
        <p:grpSp>
          <p:nvGrpSpPr>
            <p:cNvPr id="5" name="群組 4"/>
            <p:cNvGrpSpPr/>
            <p:nvPr/>
          </p:nvGrpSpPr>
          <p:grpSpPr>
            <a:xfrm>
              <a:off x="3398623" y="918240"/>
              <a:ext cx="6695206" cy="792590"/>
              <a:chOff x="951450" y="543618"/>
              <a:chExt cx="10544439" cy="792590"/>
            </a:xfrm>
          </p:grpSpPr>
          <p:sp>
            <p:nvSpPr>
              <p:cNvPr id="26" name="Google Shape;2026;p74"/>
              <p:cNvSpPr/>
              <p:nvPr/>
            </p:nvSpPr>
            <p:spPr>
              <a:xfrm>
                <a:off x="1183624" y="696018"/>
                <a:ext cx="10312265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8AB0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</a:t>
                </a:r>
                <a:endParaRPr dirty="0"/>
              </a:p>
            </p:txBody>
          </p:sp>
          <p:sp>
            <p:nvSpPr>
              <p:cNvPr id="27" name="Google Shape;2027;p74"/>
              <p:cNvSpPr/>
              <p:nvPr/>
            </p:nvSpPr>
            <p:spPr>
              <a:xfrm>
                <a:off x="951450" y="543618"/>
                <a:ext cx="10419969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F8A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3418942" y="722377"/>
              <a:ext cx="9124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600" dirty="0">
                  <a:solidFill>
                    <a:srgbClr val="FAF1E8"/>
                  </a:solidFill>
                </a:rPr>
                <a:t>01</a:t>
              </a:r>
              <a:endParaRPr lang="zh-TW" altLang="en-US" sz="5600" dirty="0">
                <a:solidFill>
                  <a:srgbClr val="FAF1E8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969078" y="101355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rgbClr val="FAF1E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主題介紹</a:t>
              </a: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4" y="918240"/>
            <a:ext cx="7235913" cy="72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7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D72EC4-D763-8F8E-95F3-0789430E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223" y="1040839"/>
            <a:ext cx="1749000" cy="17568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7C04E8-DD29-8D42-B385-E56D3443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142" y="5973616"/>
            <a:ext cx="339928" cy="3414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0934FFB-D53B-DB2F-E0C2-31FF4D336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70316" y="2359327"/>
            <a:ext cx="6508865" cy="3052989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F1386F8F-3490-CED6-32DE-7E48FE80254C}"/>
              </a:ext>
            </a:extLst>
          </p:cNvPr>
          <p:cNvGrpSpPr/>
          <p:nvPr/>
        </p:nvGrpSpPr>
        <p:grpSpPr>
          <a:xfrm>
            <a:off x="4546654" y="1781062"/>
            <a:ext cx="3098691" cy="3295875"/>
            <a:chOff x="951450" y="543618"/>
            <a:chExt cx="10856467" cy="665457"/>
          </a:xfrm>
        </p:grpSpPr>
        <p:sp>
          <p:nvSpPr>
            <p:cNvPr id="21" name="Google Shape;2026;p74">
              <a:extLst>
                <a:ext uri="{FF2B5EF4-FFF2-40B4-BE49-F238E27FC236}">
                  <a16:creationId xmlns:a16="http://schemas.microsoft.com/office/drawing/2014/main" id="{8818FCEE-9F56-60D1-880C-CE4432CA9ED2}"/>
                </a:ext>
              </a:extLst>
            </p:cNvPr>
            <p:cNvSpPr/>
            <p:nvPr/>
          </p:nvSpPr>
          <p:spPr>
            <a:xfrm>
              <a:off x="1495652" y="568885"/>
              <a:ext cx="10312265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8AB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22" name="Google Shape;2027;p74">
              <a:extLst>
                <a:ext uri="{FF2B5EF4-FFF2-40B4-BE49-F238E27FC236}">
                  <a16:creationId xmlns:a16="http://schemas.microsoft.com/office/drawing/2014/main" id="{6CC5398B-33CA-F610-D471-E5FDD0191AB3}"/>
                </a:ext>
              </a:extLst>
            </p:cNvPr>
            <p:cNvSpPr/>
            <p:nvPr/>
          </p:nvSpPr>
          <p:spPr>
            <a:xfrm>
              <a:off x="951450" y="543618"/>
              <a:ext cx="10419969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F8A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DA118C0-FDD5-54E4-912B-1C698B8F44A1}"/>
              </a:ext>
            </a:extLst>
          </p:cNvPr>
          <p:cNvGrpSpPr/>
          <p:nvPr/>
        </p:nvGrpSpPr>
        <p:grpSpPr>
          <a:xfrm>
            <a:off x="858169" y="563670"/>
            <a:ext cx="3098691" cy="3295875"/>
            <a:chOff x="951450" y="543618"/>
            <a:chExt cx="10856467" cy="665457"/>
          </a:xfrm>
        </p:grpSpPr>
        <p:sp>
          <p:nvSpPr>
            <p:cNvPr id="24" name="Google Shape;2026;p74">
              <a:extLst>
                <a:ext uri="{FF2B5EF4-FFF2-40B4-BE49-F238E27FC236}">
                  <a16:creationId xmlns:a16="http://schemas.microsoft.com/office/drawing/2014/main" id="{AABD8465-8BD9-0DD3-BFBB-B9E356DE97DD}"/>
                </a:ext>
              </a:extLst>
            </p:cNvPr>
            <p:cNvSpPr/>
            <p:nvPr/>
          </p:nvSpPr>
          <p:spPr>
            <a:xfrm>
              <a:off x="1495652" y="568885"/>
              <a:ext cx="10312265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8AB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25" name="Google Shape;2027;p74">
              <a:extLst>
                <a:ext uri="{FF2B5EF4-FFF2-40B4-BE49-F238E27FC236}">
                  <a16:creationId xmlns:a16="http://schemas.microsoft.com/office/drawing/2014/main" id="{72815CAD-86B9-AAF3-BB5C-69C363804553}"/>
                </a:ext>
              </a:extLst>
            </p:cNvPr>
            <p:cNvSpPr/>
            <p:nvPr/>
          </p:nvSpPr>
          <p:spPr>
            <a:xfrm>
              <a:off x="951450" y="543618"/>
              <a:ext cx="10419969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F8A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C56B5C7-8CE6-2912-08D5-9DE191F01A62}"/>
              </a:ext>
            </a:extLst>
          </p:cNvPr>
          <p:cNvGrpSpPr/>
          <p:nvPr/>
        </p:nvGrpSpPr>
        <p:grpSpPr>
          <a:xfrm>
            <a:off x="8235140" y="3019200"/>
            <a:ext cx="3098691" cy="3295875"/>
            <a:chOff x="951450" y="543618"/>
            <a:chExt cx="10856467" cy="665457"/>
          </a:xfrm>
        </p:grpSpPr>
        <p:sp>
          <p:nvSpPr>
            <p:cNvPr id="27" name="Google Shape;2026;p74">
              <a:extLst>
                <a:ext uri="{FF2B5EF4-FFF2-40B4-BE49-F238E27FC236}">
                  <a16:creationId xmlns:a16="http://schemas.microsoft.com/office/drawing/2014/main" id="{6F33A055-8E20-757A-B482-667D0DDF053B}"/>
                </a:ext>
              </a:extLst>
            </p:cNvPr>
            <p:cNvSpPr/>
            <p:nvPr/>
          </p:nvSpPr>
          <p:spPr>
            <a:xfrm>
              <a:off x="1495652" y="568885"/>
              <a:ext cx="10312265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8AB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</a:t>
              </a:r>
              <a:endParaRPr dirty="0"/>
            </a:p>
          </p:txBody>
        </p:sp>
        <p:sp>
          <p:nvSpPr>
            <p:cNvPr id="28" name="Google Shape;2027;p74">
              <a:extLst>
                <a:ext uri="{FF2B5EF4-FFF2-40B4-BE49-F238E27FC236}">
                  <a16:creationId xmlns:a16="http://schemas.microsoft.com/office/drawing/2014/main" id="{EDB19BF3-9A1F-6DB1-D860-8F212E1A5F86}"/>
                </a:ext>
              </a:extLst>
            </p:cNvPr>
            <p:cNvSpPr/>
            <p:nvPr/>
          </p:nvSpPr>
          <p:spPr>
            <a:xfrm>
              <a:off x="951450" y="543618"/>
              <a:ext cx="10419969" cy="640190"/>
            </a:xfrm>
            <a:custGeom>
              <a:avLst/>
              <a:gdLst/>
              <a:ahLst/>
              <a:cxnLst/>
              <a:rect l="l" t="t" r="r" b="b"/>
              <a:pathLst>
                <a:path w="69820" h="44774" extrusionOk="0">
                  <a:moveTo>
                    <a:pt x="1" y="0"/>
                  </a:moveTo>
                  <a:lnTo>
                    <a:pt x="1" y="44773"/>
                  </a:lnTo>
                  <a:lnTo>
                    <a:pt x="69820" y="44773"/>
                  </a:lnTo>
                  <a:lnTo>
                    <a:pt x="69820" y="0"/>
                  </a:lnTo>
                  <a:close/>
                </a:path>
              </a:pathLst>
            </a:custGeom>
            <a:solidFill>
              <a:srgbClr val="F8A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BDFFE78-8CF2-B5F2-3E33-682FFF9877ED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30" name="Google Shape;2029;p74">
              <a:extLst>
                <a:ext uri="{FF2B5EF4-FFF2-40B4-BE49-F238E27FC236}">
                  <a16:creationId xmlns:a16="http://schemas.microsoft.com/office/drawing/2014/main" id="{847289AC-37FC-089F-1E8F-938874DF5734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31" name="Google Shape;2029;p74">
              <a:extLst>
                <a:ext uri="{FF2B5EF4-FFF2-40B4-BE49-F238E27FC236}">
                  <a16:creationId xmlns:a16="http://schemas.microsoft.com/office/drawing/2014/main" id="{AAAAE258-9FB8-11B1-C035-BB0B045B0E67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32" name="圖片 31">
            <a:extLst>
              <a:ext uri="{FF2B5EF4-FFF2-40B4-BE49-F238E27FC236}">
                <a16:creationId xmlns:a16="http://schemas.microsoft.com/office/drawing/2014/main" id="{C358B8D2-45B6-CFF7-3B40-7415325EA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566" y="5729595"/>
            <a:ext cx="1639982" cy="845773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1B9DD42F-EF35-AD71-065A-64E2175A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470" y="6391006"/>
            <a:ext cx="339928" cy="341459"/>
          </a:xfrm>
          <a:prstGeom prst="rect">
            <a:avLst/>
          </a:prstGeom>
        </p:spPr>
      </p:pic>
      <p:grpSp>
        <p:nvGrpSpPr>
          <p:cNvPr id="54" name="群組 53">
            <a:extLst>
              <a:ext uri="{FF2B5EF4-FFF2-40B4-BE49-F238E27FC236}">
                <a16:creationId xmlns:a16="http://schemas.microsoft.com/office/drawing/2014/main" id="{7892B9D5-59E3-1900-713B-9E1EA7DE2838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1" name="等腰三角形 30">
              <a:extLst>
                <a:ext uri="{FF2B5EF4-FFF2-40B4-BE49-F238E27FC236}">
                  <a16:creationId xmlns:a16="http://schemas.microsoft.com/office/drawing/2014/main" id="{66DC5203-903E-5F16-17D9-D0B0B4AB370A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2" name="等腰三角形 34">
              <a:extLst>
                <a:ext uri="{FF2B5EF4-FFF2-40B4-BE49-F238E27FC236}">
                  <a16:creationId xmlns:a16="http://schemas.microsoft.com/office/drawing/2014/main" id="{FDDCAAEF-D16C-B72A-46C7-84BEF4D40145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3" name="等腰三角形 35">
              <a:extLst>
                <a:ext uri="{FF2B5EF4-FFF2-40B4-BE49-F238E27FC236}">
                  <a16:creationId xmlns:a16="http://schemas.microsoft.com/office/drawing/2014/main" id="{24DD120B-6A80-E2A6-FBA4-47806EFE0A03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pic>
        <p:nvPicPr>
          <p:cNvPr id="55" name="圖片 54">
            <a:extLst>
              <a:ext uri="{FF2B5EF4-FFF2-40B4-BE49-F238E27FC236}">
                <a16:creationId xmlns:a16="http://schemas.microsoft.com/office/drawing/2014/main" id="{83A67E6A-2EB3-3EDE-D332-1B7CD5D9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98" y="5434698"/>
            <a:ext cx="455616" cy="457668"/>
          </a:xfrm>
          <a:prstGeom prst="rect">
            <a:avLst/>
          </a:prstGeom>
        </p:spPr>
      </p:pic>
      <p:sp>
        <p:nvSpPr>
          <p:cNvPr id="56" name="Google Shape;2092;p76">
            <a:extLst>
              <a:ext uri="{FF2B5EF4-FFF2-40B4-BE49-F238E27FC236}">
                <a16:creationId xmlns:a16="http://schemas.microsoft.com/office/drawing/2014/main" id="{9829B410-437F-E3D6-9A03-AF136DE1A3F7}"/>
              </a:ext>
            </a:extLst>
          </p:cNvPr>
          <p:cNvSpPr txBox="1">
            <a:spLocks/>
          </p:cNvSpPr>
          <p:nvPr/>
        </p:nvSpPr>
        <p:spPr>
          <a:xfrm>
            <a:off x="2324063" y="330982"/>
            <a:ext cx="7699200" cy="946200"/>
          </a:xfrm>
          <a:prstGeom prst="rect">
            <a:avLst/>
          </a:prstGeom>
        </p:spPr>
        <p:txBody>
          <a:bodyPr spcFirstLastPara="1" vert="horz" wrap="square" lIns="91425" tIns="14630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b="1" dirty="0" err="1">
                <a:solidFill>
                  <a:srgbClr val="8AB0F8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專題構想</a:t>
            </a:r>
            <a:endParaRPr lang="en" b="1" dirty="0">
              <a:solidFill>
                <a:srgbClr val="8AB0F8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8B04070-4498-E133-C713-FABB267F4A8F}"/>
              </a:ext>
            </a:extLst>
          </p:cNvPr>
          <p:cNvGrpSpPr/>
          <p:nvPr/>
        </p:nvGrpSpPr>
        <p:grpSpPr>
          <a:xfrm>
            <a:off x="423703" y="273984"/>
            <a:ext cx="580101" cy="579371"/>
            <a:chOff x="10660840" y="3139301"/>
            <a:chExt cx="580101" cy="579371"/>
          </a:xfrm>
        </p:grpSpPr>
        <p:sp>
          <p:nvSpPr>
            <p:cNvPr id="59" name="Google Shape;1977;p7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A3AF7F6-E4DC-02EC-2C75-33826FE81F02}"/>
                </a:ext>
              </a:extLst>
            </p:cNvPr>
            <p:cNvSpPr/>
            <p:nvPr/>
          </p:nvSpPr>
          <p:spPr>
            <a:xfrm>
              <a:off x="10660840" y="3139301"/>
              <a:ext cx="580101" cy="579371"/>
            </a:xfrm>
            <a:custGeom>
              <a:avLst/>
              <a:gdLst/>
              <a:ahLst/>
              <a:cxnLst/>
              <a:rect l="l" t="t" r="r" b="b"/>
              <a:pathLst>
                <a:path w="24591" h="24560" extrusionOk="0">
                  <a:moveTo>
                    <a:pt x="12281" y="0"/>
                  </a:moveTo>
                  <a:cubicBezTo>
                    <a:pt x="5502" y="0"/>
                    <a:pt x="31" y="5502"/>
                    <a:pt x="1" y="12280"/>
                  </a:cubicBezTo>
                  <a:cubicBezTo>
                    <a:pt x="31" y="19058"/>
                    <a:pt x="5502" y="24529"/>
                    <a:pt x="12281" y="24560"/>
                  </a:cubicBezTo>
                  <a:cubicBezTo>
                    <a:pt x="19059" y="24560"/>
                    <a:pt x="24560" y="19058"/>
                    <a:pt x="24591" y="12280"/>
                  </a:cubicBezTo>
                  <a:cubicBezTo>
                    <a:pt x="24560" y="5502"/>
                    <a:pt x="19059" y="0"/>
                    <a:pt x="12281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60" name="Google Shape;1978;p7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ACD6A0B-1059-CF29-B395-CC28A15FCDD7}"/>
                </a:ext>
              </a:extLst>
            </p:cNvPr>
            <p:cNvSpPr/>
            <p:nvPr/>
          </p:nvSpPr>
          <p:spPr>
            <a:xfrm rot="-8100000">
              <a:off x="10795513" y="3323486"/>
              <a:ext cx="211000" cy="211000"/>
            </a:xfrm>
            <a:prstGeom prst="rtTriangle">
              <a:avLst/>
            </a:prstGeom>
            <a:solidFill>
              <a:srgbClr val="8AB0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11C7E6B-06F9-E815-64FF-CC7E8B21192B}"/>
              </a:ext>
            </a:extLst>
          </p:cNvPr>
          <p:cNvSpPr txBox="1"/>
          <p:nvPr/>
        </p:nvSpPr>
        <p:spPr>
          <a:xfrm>
            <a:off x="1534742" y="56896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AF1E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我想做的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65F5CF0-02CB-FD42-F17E-BBD0AE90FFD1}"/>
              </a:ext>
            </a:extLst>
          </p:cNvPr>
          <p:cNvSpPr txBox="1"/>
          <p:nvPr/>
        </p:nvSpPr>
        <p:spPr>
          <a:xfrm>
            <a:off x="5465058" y="178361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AF1E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AD1B053-A10E-9D72-C735-C7287BB4B99E}"/>
              </a:ext>
            </a:extLst>
          </p:cNvPr>
          <p:cNvSpPr txBox="1"/>
          <p:nvPr/>
        </p:nvSpPr>
        <p:spPr>
          <a:xfrm>
            <a:off x="8872134" y="302486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AF1E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可以做的事</a:t>
            </a:r>
          </a:p>
        </p:txBody>
      </p:sp>
      <p:sp>
        <p:nvSpPr>
          <p:cNvPr id="66" name="Google Shape;2089;p76">
            <a:extLst>
              <a:ext uri="{FF2B5EF4-FFF2-40B4-BE49-F238E27FC236}">
                <a16:creationId xmlns:a16="http://schemas.microsoft.com/office/drawing/2014/main" id="{C7CA9439-CACE-6E7C-A5C1-82FD1975960F}"/>
              </a:ext>
            </a:extLst>
          </p:cNvPr>
          <p:cNvSpPr txBox="1">
            <a:spLocks/>
          </p:cNvSpPr>
          <p:nvPr/>
        </p:nvSpPr>
        <p:spPr>
          <a:xfrm>
            <a:off x="836937" y="1695944"/>
            <a:ext cx="2974104" cy="1191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rgbClr val="FAF1E8"/>
                </a:solidFill>
              </a:rPr>
              <a:t>一個展覽輔助的平台</a:t>
            </a:r>
            <a:endParaRPr lang="en" dirty="0">
              <a:solidFill>
                <a:srgbClr val="FAF1E8"/>
              </a:solidFill>
            </a:endParaRPr>
          </a:p>
        </p:txBody>
      </p:sp>
      <p:sp>
        <p:nvSpPr>
          <p:cNvPr id="67" name="Google Shape;2089;p76">
            <a:extLst>
              <a:ext uri="{FF2B5EF4-FFF2-40B4-BE49-F238E27FC236}">
                <a16:creationId xmlns:a16="http://schemas.microsoft.com/office/drawing/2014/main" id="{4C8FB527-D3EC-1AAA-D160-B070D347A578}"/>
              </a:ext>
            </a:extLst>
          </p:cNvPr>
          <p:cNvSpPr txBox="1">
            <a:spLocks/>
          </p:cNvSpPr>
          <p:nvPr/>
        </p:nvSpPr>
        <p:spPr>
          <a:xfrm>
            <a:off x="4564472" y="2833050"/>
            <a:ext cx="2974104" cy="1191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rgbClr val="FAF1E8"/>
                </a:solidFill>
              </a:rPr>
              <a:t>觀展之後，可以獲得什麼</a:t>
            </a:r>
            <a:r>
              <a:rPr lang="en" dirty="0">
                <a:solidFill>
                  <a:srgbClr val="FAF1E8"/>
                </a:solidFill>
              </a:rPr>
              <a:t>？</a:t>
            </a:r>
          </a:p>
        </p:txBody>
      </p:sp>
      <p:sp>
        <p:nvSpPr>
          <p:cNvPr id="68" name="Google Shape;2089;p76">
            <a:extLst>
              <a:ext uri="{FF2B5EF4-FFF2-40B4-BE49-F238E27FC236}">
                <a16:creationId xmlns:a16="http://schemas.microsoft.com/office/drawing/2014/main" id="{035EBFFF-C6BF-C663-6232-22C3C0F5E0EF}"/>
              </a:ext>
            </a:extLst>
          </p:cNvPr>
          <p:cNvSpPr txBox="1">
            <a:spLocks/>
          </p:cNvSpPr>
          <p:nvPr/>
        </p:nvSpPr>
        <p:spPr>
          <a:xfrm>
            <a:off x="8235140" y="4273060"/>
            <a:ext cx="2974104" cy="1191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rgbClr val="FAF1E8"/>
                </a:solidFill>
              </a:rPr>
              <a:t>增加觀展便利性與體驗</a:t>
            </a:r>
            <a:endParaRPr lang="en" dirty="0">
              <a:solidFill>
                <a:srgbClr val="FAF1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9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228B57C-822B-B49E-FA4A-989DD943B3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50" y="1013557"/>
            <a:ext cx="6048174" cy="6048174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42CC9EA3-7E89-0EEE-1AC7-8D233D65B278}"/>
              </a:ext>
            </a:extLst>
          </p:cNvPr>
          <p:cNvGrpSpPr/>
          <p:nvPr/>
        </p:nvGrpSpPr>
        <p:grpSpPr>
          <a:xfrm>
            <a:off x="3398623" y="722377"/>
            <a:ext cx="6695206" cy="988453"/>
            <a:chOff x="3398623" y="722377"/>
            <a:chExt cx="6695206" cy="988453"/>
          </a:xfrm>
        </p:grpSpPr>
        <p:grpSp>
          <p:nvGrpSpPr>
            <p:cNvPr id="5" name="群組 4"/>
            <p:cNvGrpSpPr/>
            <p:nvPr/>
          </p:nvGrpSpPr>
          <p:grpSpPr>
            <a:xfrm>
              <a:off x="3398623" y="918240"/>
              <a:ext cx="6695206" cy="792590"/>
              <a:chOff x="951450" y="543618"/>
              <a:chExt cx="10544439" cy="792590"/>
            </a:xfrm>
          </p:grpSpPr>
          <p:sp>
            <p:nvSpPr>
              <p:cNvPr id="26" name="Google Shape;2026;p74"/>
              <p:cNvSpPr/>
              <p:nvPr/>
            </p:nvSpPr>
            <p:spPr>
              <a:xfrm>
                <a:off x="1183624" y="696018"/>
                <a:ext cx="10312265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8AB0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</a:t>
                </a:r>
                <a:endParaRPr dirty="0"/>
              </a:p>
            </p:txBody>
          </p:sp>
          <p:sp>
            <p:nvSpPr>
              <p:cNvPr id="27" name="Google Shape;2027;p74"/>
              <p:cNvSpPr/>
              <p:nvPr/>
            </p:nvSpPr>
            <p:spPr>
              <a:xfrm>
                <a:off x="951450" y="543618"/>
                <a:ext cx="10419969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F8A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3418942" y="722377"/>
              <a:ext cx="9124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600" dirty="0">
                  <a:solidFill>
                    <a:srgbClr val="FAF1E8"/>
                  </a:solidFill>
                </a:rPr>
                <a:t>02</a:t>
              </a:r>
              <a:endParaRPr lang="zh-TW" altLang="en-US" sz="5600" dirty="0">
                <a:solidFill>
                  <a:srgbClr val="FAF1E8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969078" y="101355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rgbClr val="FAF1E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網站架構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33376" y="1430931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142" y="5973616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6ECFB13-DBB3-1859-7102-FE8F7634C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223" y="4066289"/>
            <a:ext cx="1749000" cy="17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D72EC4-D763-8F8E-95F3-0789430E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473" y="103446"/>
            <a:ext cx="1749000" cy="17568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7C04E8-DD29-8D42-B385-E56D3443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542" y="6391006"/>
            <a:ext cx="339928" cy="341459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3BDFFE78-8CF2-B5F2-3E33-682FFF9877ED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30" name="Google Shape;2029;p74">
              <a:extLst>
                <a:ext uri="{FF2B5EF4-FFF2-40B4-BE49-F238E27FC236}">
                  <a16:creationId xmlns:a16="http://schemas.microsoft.com/office/drawing/2014/main" id="{847289AC-37FC-089F-1E8F-938874DF5734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31" name="Google Shape;2029;p74">
              <a:extLst>
                <a:ext uri="{FF2B5EF4-FFF2-40B4-BE49-F238E27FC236}">
                  <a16:creationId xmlns:a16="http://schemas.microsoft.com/office/drawing/2014/main" id="{AAAAE258-9FB8-11B1-C035-BB0B045B0E67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39" name="圖片 38">
            <a:extLst>
              <a:ext uri="{FF2B5EF4-FFF2-40B4-BE49-F238E27FC236}">
                <a16:creationId xmlns:a16="http://schemas.microsoft.com/office/drawing/2014/main" id="{1B9DD42F-EF35-AD71-065A-64E2175A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470" y="6391006"/>
            <a:ext cx="339928" cy="341459"/>
          </a:xfrm>
          <a:prstGeom prst="rect">
            <a:avLst/>
          </a:prstGeom>
        </p:spPr>
      </p:pic>
      <p:grpSp>
        <p:nvGrpSpPr>
          <p:cNvPr id="54" name="群組 53">
            <a:extLst>
              <a:ext uri="{FF2B5EF4-FFF2-40B4-BE49-F238E27FC236}">
                <a16:creationId xmlns:a16="http://schemas.microsoft.com/office/drawing/2014/main" id="{7892B9D5-59E3-1900-713B-9E1EA7DE2838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1" name="等腰三角形 30">
              <a:extLst>
                <a:ext uri="{FF2B5EF4-FFF2-40B4-BE49-F238E27FC236}">
                  <a16:creationId xmlns:a16="http://schemas.microsoft.com/office/drawing/2014/main" id="{66DC5203-903E-5F16-17D9-D0B0B4AB370A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2" name="等腰三角形 34">
              <a:extLst>
                <a:ext uri="{FF2B5EF4-FFF2-40B4-BE49-F238E27FC236}">
                  <a16:creationId xmlns:a16="http://schemas.microsoft.com/office/drawing/2014/main" id="{FDDCAAEF-D16C-B72A-46C7-84BEF4D40145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3" name="等腰三角形 35">
              <a:extLst>
                <a:ext uri="{FF2B5EF4-FFF2-40B4-BE49-F238E27FC236}">
                  <a16:creationId xmlns:a16="http://schemas.microsoft.com/office/drawing/2014/main" id="{24DD120B-6A80-E2A6-FBA4-47806EFE0A03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8B04070-4498-E133-C713-FABB267F4A8F}"/>
              </a:ext>
            </a:extLst>
          </p:cNvPr>
          <p:cNvGrpSpPr/>
          <p:nvPr/>
        </p:nvGrpSpPr>
        <p:grpSpPr>
          <a:xfrm>
            <a:off x="423703" y="273984"/>
            <a:ext cx="580101" cy="579371"/>
            <a:chOff x="10660840" y="3139301"/>
            <a:chExt cx="580101" cy="579371"/>
          </a:xfrm>
        </p:grpSpPr>
        <p:sp>
          <p:nvSpPr>
            <p:cNvPr id="59" name="Google Shape;1977;p7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A3AF7F6-E4DC-02EC-2C75-33826FE81F02}"/>
                </a:ext>
              </a:extLst>
            </p:cNvPr>
            <p:cNvSpPr/>
            <p:nvPr/>
          </p:nvSpPr>
          <p:spPr>
            <a:xfrm>
              <a:off x="10660840" y="3139301"/>
              <a:ext cx="580101" cy="579371"/>
            </a:xfrm>
            <a:custGeom>
              <a:avLst/>
              <a:gdLst/>
              <a:ahLst/>
              <a:cxnLst/>
              <a:rect l="l" t="t" r="r" b="b"/>
              <a:pathLst>
                <a:path w="24591" h="24560" extrusionOk="0">
                  <a:moveTo>
                    <a:pt x="12281" y="0"/>
                  </a:moveTo>
                  <a:cubicBezTo>
                    <a:pt x="5502" y="0"/>
                    <a:pt x="31" y="5502"/>
                    <a:pt x="1" y="12280"/>
                  </a:cubicBezTo>
                  <a:cubicBezTo>
                    <a:pt x="31" y="19058"/>
                    <a:pt x="5502" y="24529"/>
                    <a:pt x="12281" y="24560"/>
                  </a:cubicBezTo>
                  <a:cubicBezTo>
                    <a:pt x="19059" y="24560"/>
                    <a:pt x="24560" y="19058"/>
                    <a:pt x="24591" y="12280"/>
                  </a:cubicBezTo>
                  <a:cubicBezTo>
                    <a:pt x="24560" y="5502"/>
                    <a:pt x="19059" y="0"/>
                    <a:pt x="12281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60" name="Google Shape;1978;p7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ACD6A0B-1059-CF29-B395-CC28A15FCDD7}"/>
                </a:ext>
              </a:extLst>
            </p:cNvPr>
            <p:cNvSpPr/>
            <p:nvPr/>
          </p:nvSpPr>
          <p:spPr>
            <a:xfrm rot="-8100000">
              <a:off x="10795513" y="3323486"/>
              <a:ext cx="211000" cy="211000"/>
            </a:xfrm>
            <a:prstGeom prst="rtTriangle">
              <a:avLst/>
            </a:prstGeom>
            <a:solidFill>
              <a:srgbClr val="8AB0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0DE1B01E-8B0C-8E52-FC87-ED5B30E3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398" y="6391006"/>
            <a:ext cx="339928" cy="34145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0A78F87-A016-D045-C1F4-56FCFD7D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30" y="6223504"/>
            <a:ext cx="384957" cy="386691"/>
          </a:xfrm>
          <a:prstGeom prst="rect">
            <a:avLst/>
          </a:prstGeom>
        </p:spPr>
      </p:pic>
      <p:sp>
        <p:nvSpPr>
          <p:cNvPr id="7" name="Google Shape;2092;p76">
            <a:extLst>
              <a:ext uri="{FF2B5EF4-FFF2-40B4-BE49-F238E27FC236}">
                <a16:creationId xmlns:a16="http://schemas.microsoft.com/office/drawing/2014/main" id="{06123CA8-7AED-E7D4-134F-4EE7AFE343BB}"/>
              </a:ext>
            </a:extLst>
          </p:cNvPr>
          <p:cNvSpPr txBox="1">
            <a:spLocks/>
          </p:cNvSpPr>
          <p:nvPr/>
        </p:nvSpPr>
        <p:spPr>
          <a:xfrm>
            <a:off x="0" y="1143094"/>
            <a:ext cx="3085240" cy="946200"/>
          </a:xfrm>
          <a:prstGeom prst="rect">
            <a:avLst/>
          </a:prstGeom>
        </p:spPr>
        <p:txBody>
          <a:bodyPr spcFirstLastPara="1" vert="horz" wrap="square" lIns="91425" tIns="14630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b="1" dirty="0" err="1">
                <a:solidFill>
                  <a:srgbClr val="8AB0F8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前台架構</a:t>
            </a:r>
            <a:endParaRPr lang="en" b="1" dirty="0">
              <a:solidFill>
                <a:srgbClr val="8AB0F8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237" y="-9862"/>
            <a:ext cx="7480377" cy="68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D72EC4-D763-8F8E-95F3-0789430E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473" y="103446"/>
            <a:ext cx="1749000" cy="17568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7C04E8-DD29-8D42-B385-E56D3443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542" y="6391006"/>
            <a:ext cx="339928" cy="341459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3BDFFE78-8CF2-B5F2-3E33-682FFF9877ED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30" name="Google Shape;2029;p74">
              <a:extLst>
                <a:ext uri="{FF2B5EF4-FFF2-40B4-BE49-F238E27FC236}">
                  <a16:creationId xmlns:a16="http://schemas.microsoft.com/office/drawing/2014/main" id="{847289AC-37FC-089F-1E8F-938874DF5734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31" name="Google Shape;2029;p74">
              <a:extLst>
                <a:ext uri="{FF2B5EF4-FFF2-40B4-BE49-F238E27FC236}">
                  <a16:creationId xmlns:a16="http://schemas.microsoft.com/office/drawing/2014/main" id="{AAAAE258-9FB8-11B1-C035-BB0B045B0E67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39" name="圖片 38">
            <a:extLst>
              <a:ext uri="{FF2B5EF4-FFF2-40B4-BE49-F238E27FC236}">
                <a16:creationId xmlns:a16="http://schemas.microsoft.com/office/drawing/2014/main" id="{1B9DD42F-EF35-AD71-065A-64E2175A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470" y="6391006"/>
            <a:ext cx="339928" cy="341459"/>
          </a:xfrm>
          <a:prstGeom prst="rect">
            <a:avLst/>
          </a:prstGeom>
        </p:spPr>
      </p:pic>
      <p:grpSp>
        <p:nvGrpSpPr>
          <p:cNvPr id="54" name="群組 53">
            <a:extLst>
              <a:ext uri="{FF2B5EF4-FFF2-40B4-BE49-F238E27FC236}">
                <a16:creationId xmlns:a16="http://schemas.microsoft.com/office/drawing/2014/main" id="{7892B9D5-59E3-1900-713B-9E1EA7DE2838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1" name="等腰三角形 30">
              <a:extLst>
                <a:ext uri="{FF2B5EF4-FFF2-40B4-BE49-F238E27FC236}">
                  <a16:creationId xmlns:a16="http://schemas.microsoft.com/office/drawing/2014/main" id="{66DC5203-903E-5F16-17D9-D0B0B4AB370A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2" name="等腰三角形 34">
              <a:extLst>
                <a:ext uri="{FF2B5EF4-FFF2-40B4-BE49-F238E27FC236}">
                  <a16:creationId xmlns:a16="http://schemas.microsoft.com/office/drawing/2014/main" id="{FDDCAAEF-D16C-B72A-46C7-84BEF4D40145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3" name="等腰三角形 35">
              <a:extLst>
                <a:ext uri="{FF2B5EF4-FFF2-40B4-BE49-F238E27FC236}">
                  <a16:creationId xmlns:a16="http://schemas.microsoft.com/office/drawing/2014/main" id="{24DD120B-6A80-E2A6-FBA4-47806EFE0A03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8B04070-4498-E133-C713-FABB267F4A8F}"/>
              </a:ext>
            </a:extLst>
          </p:cNvPr>
          <p:cNvGrpSpPr/>
          <p:nvPr/>
        </p:nvGrpSpPr>
        <p:grpSpPr>
          <a:xfrm>
            <a:off x="423703" y="273984"/>
            <a:ext cx="580101" cy="579371"/>
            <a:chOff x="10660840" y="3139301"/>
            <a:chExt cx="580101" cy="579371"/>
          </a:xfrm>
        </p:grpSpPr>
        <p:sp>
          <p:nvSpPr>
            <p:cNvPr id="59" name="Google Shape;1977;p7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A3AF7F6-E4DC-02EC-2C75-33826FE81F02}"/>
                </a:ext>
              </a:extLst>
            </p:cNvPr>
            <p:cNvSpPr/>
            <p:nvPr/>
          </p:nvSpPr>
          <p:spPr>
            <a:xfrm>
              <a:off x="10660840" y="3139301"/>
              <a:ext cx="580101" cy="579371"/>
            </a:xfrm>
            <a:custGeom>
              <a:avLst/>
              <a:gdLst/>
              <a:ahLst/>
              <a:cxnLst/>
              <a:rect l="l" t="t" r="r" b="b"/>
              <a:pathLst>
                <a:path w="24591" h="24560" extrusionOk="0">
                  <a:moveTo>
                    <a:pt x="12281" y="0"/>
                  </a:moveTo>
                  <a:cubicBezTo>
                    <a:pt x="5502" y="0"/>
                    <a:pt x="31" y="5502"/>
                    <a:pt x="1" y="12280"/>
                  </a:cubicBezTo>
                  <a:cubicBezTo>
                    <a:pt x="31" y="19058"/>
                    <a:pt x="5502" y="24529"/>
                    <a:pt x="12281" y="24560"/>
                  </a:cubicBezTo>
                  <a:cubicBezTo>
                    <a:pt x="19059" y="24560"/>
                    <a:pt x="24560" y="19058"/>
                    <a:pt x="24591" y="12280"/>
                  </a:cubicBezTo>
                  <a:cubicBezTo>
                    <a:pt x="24560" y="5502"/>
                    <a:pt x="19059" y="0"/>
                    <a:pt x="12281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60" name="Google Shape;1978;p7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ACD6A0B-1059-CF29-B395-CC28A15FCDD7}"/>
                </a:ext>
              </a:extLst>
            </p:cNvPr>
            <p:cNvSpPr/>
            <p:nvPr/>
          </p:nvSpPr>
          <p:spPr>
            <a:xfrm rot="-8100000">
              <a:off x="10795513" y="3323486"/>
              <a:ext cx="211000" cy="211000"/>
            </a:xfrm>
            <a:prstGeom prst="rtTriangle">
              <a:avLst/>
            </a:prstGeom>
            <a:solidFill>
              <a:srgbClr val="8AB0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0DE1B01E-8B0C-8E52-FC87-ED5B30E3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398" y="6391006"/>
            <a:ext cx="339928" cy="34145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0A78F87-A016-D045-C1F4-56FCFD7D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30" y="6223504"/>
            <a:ext cx="384957" cy="386691"/>
          </a:xfrm>
          <a:prstGeom prst="rect">
            <a:avLst/>
          </a:prstGeom>
        </p:spPr>
      </p:pic>
      <p:sp>
        <p:nvSpPr>
          <p:cNvPr id="3" name="Google Shape;2092;p76">
            <a:extLst>
              <a:ext uri="{FF2B5EF4-FFF2-40B4-BE49-F238E27FC236}">
                <a16:creationId xmlns:a16="http://schemas.microsoft.com/office/drawing/2014/main" id="{1D3FE71E-D065-22CC-EA13-6F6DE2D1E21B}"/>
              </a:ext>
            </a:extLst>
          </p:cNvPr>
          <p:cNvSpPr txBox="1">
            <a:spLocks/>
          </p:cNvSpPr>
          <p:nvPr/>
        </p:nvSpPr>
        <p:spPr>
          <a:xfrm>
            <a:off x="0" y="1143094"/>
            <a:ext cx="3085240" cy="946200"/>
          </a:xfrm>
          <a:prstGeom prst="rect">
            <a:avLst/>
          </a:prstGeom>
        </p:spPr>
        <p:txBody>
          <a:bodyPr spcFirstLastPara="1" vert="horz" wrap="square" lIns="91425" tIns="14630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b="1" dirty="0" err="1">
                <a:solidFill>
                  <a:srgbClr val="8AB0F8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後台架構</a:t>
            </a:r>
            <a:endParaRPr lang="en" b="1" dirty="0">
              <a:solidFill>
                <a:srgbClr val="8AB0F8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237" y="0"/>
            <a:ext cx="791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1D72EC4-D763-8F8E-95F3-0789430E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473" y="103446"/>
            <a:ext cx="1749000" cy="17568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7C04E8-DD29-8D42-B385-E56D3443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542" y="6391006"/>
            <a:ext cx="339928" cy="341459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3BDFFE78-8CF2-B5F2-3E33-682FFF9877ED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30" name="Google Shape;2029;p74">
              <a:extLst>
                <a:ext uri="{FF2B5EF4-FFF2-40B4-BE49-F238E27FC236}">
                  <a16:creationId xmlns:a16="http://schemas.microsoft.com/office/drawing/2014/main" id="{847289AC-37FC-089F-1E8F-938874DF5734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31" name="Google Shape;2029;p74">
              <a:extLst>
                <a:ext uri="{FF2B5EF4-FFF2-40B4-BE49-F238E27FC236}">
                  <a16:creationId xmlns:a16="http://schemas.microsoft.com/office/drawing/2014/main" id="{AAAAE258-9FB8-11B1-C035-BB0B045B0E67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39" name="圖片 38">
            <a:extLst>
              <a:ext uri="{FF2B5EF4-FFF2-40B4-BE49-F238E27FC236}">
                <a16:creationId xmlns:a16="http://schemas.microsoft.com/office/drawing/2014/main" id="{1B9DD42F-EF35-AD71-065A-64E2175A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470" y="6391006"/>
            <a:ext cx="339928" cy="341459"/>
          </a:xfrm>
          <a:prstGeom prst="rect">
            <a:avLst/>
          </a:prstGeom>
        </p:spPr>
      </p:pic>
      <p:grpSp>
        <p:nvGrpSpPr>
          <p:cNvPr id="54" name="群組 53">
            <a:extLst>
              <a:ext uri="{FF2B5EF4-FFF2-40B4-BE49-F238E27FC236}">
                <a16:creationId xmlns:a16="http://schemas.microsoft.com/office/drawing/2014/main" id="{7892B9D5-59E3-1900-713B-9E1EA7DE2838}"/>
              </a:ext>
            </a:extLst>
          </p:cNvPr>
          <p:cNvGrpSpPr/>
          <p:nvPr/>
        </p:nvGrpSpPr>
        <p:grpSpPr>
          <a:xfrm>
            <a:off x="8536348" y="-9861"/>
            <a:ext cx="1666875" cy="435850"/>
            <a:chOff x="8536348" y="-9861"/>
            <a:chExt cx="1666875" cy="435850"/>
          </a:xfrm>
        </p:grpSpPr>
        <p:sp>
          <p:nvSpPr>
            <p:cNvPr id="41" name="等腰三角形 30">
              <a:extLst>
                <a:ext uri="{FF2B5EF4-FFF2-40B4-BE49-F238E27FC236}">
                  <a16:creationId xmlns:a16="http://schemas.microsoft.com/office/drawing/2014/main" id="{66DC5203-903E-5F16-17D9-D0B0B4AB370A}"/>
                </a:ext>
              </a:extLst>
            </p:cNvPr>
            <p:cNvSpPr/>
            <p:nvPr/>
          </p:nvSpPr>
          <p:spPr>
            <a:xfrm rot="10800000">
              <a:off x="9650773" y="-9861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2" name="等腰三角形 34">
              <a:extLst>
                <a:ext uri="{FF2B5EF4-FFF2-40B4-BE49-F238E27FC236}">
                  <a16:creationId xmlns:a16="http://schemas.microsoft.com/office/drawing/2014/main" id="{FDDCAAEF-D16C-B72A-46C7-84BEF4D40145}"/>
                </a:ext>
              </a:extLst>
            </p:cNvPr>
            <p:cNvSpPr/>
            <p:nvPr/>
          </p:nvSpPr>
          <p:spPr>
            <a:xfrm rot="10800000">
              <a:off x="9098323" y="-9424"/>
              <a:ext cx="552450" cy="435413"/>
            </a:xfrm>
            <a:prstGeom prst="triangle">
              <a:avLst/>
            </a:prstGeom>
            <a:solidFill>
              <a:srgbClr val="F8A6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  <p:sp>
          <p:nvSpPr>
            <p:cNvPr id="43" name="等腰三角形 35">
              <a:extLst>
                <a:ext uri="{FF2B5EF4-FFF2-40B4-BE49-F238E27FC236}">
                  <a16:creationId xmlns:a16="http://schemas.microsoft.com/office/drawing/2014/main" id="{24DD120B-6A80-E2A6-FBA4-47806EFE0A03}"/>
                </a:ext>
              </a:extLst>
            </p:cNvPr>
            <p:cNvSpPr/>
            <p:nvPr/>
          </p:nvSpPr>
          <p:spPr>
            <a:xfrm rot="10800000">
              <a:off x="8536348" y="-9424"/>
              <a:ext cx="552450" cy="435413"/>
            </a:xfrm>
            <a:prstGeom prst="triangle">
              <a:avLst/>
            </a:prstGeom>
            <a:solidFill>
              <a:srgbClr val="8AB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A68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8B04070-4498-E133-C713-FABB267F4A8F}"/>
              </a:ext>
            </a:extLst>
          </p:cNvPr>
          <p:cNvGrpSpPr/>
          <p:nvPr/>
        </p:nvGrpSpPr>
        <p:grpSpPr>
          <a:xfrm>
            <a:off x="423703" y="273984"/>
            <a:ext cx="580101" cy="579371"/>
            <a:chOff x="10660840" y="3139301"/>
            <a:chExt cx="580101" cy="579371"/>
          </a:xfrm>
        </p:grpSpPr>
        <p:sp>
          <p:nvSpPr>
            <p:cNvPr id="59" name="Google Shape;1977;p7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A3AF7F6-E4DC-02EC-2C75-33826FE81F02}"/>
                </a:ext>
              </a:extLst>
            </p:cNvPr>
            <p:cNvSpPr/>
            <p:nvPr/>
          </p:nvSpPr>
          <p:spPr>
            <a:xfrm>
              <a:off x="10660840" y="3139301"/>
              <a:ext cx="580101" cy="579371"/>
            </a:xfrm>
            <a:custGeom>
              <a:avLst/>
              <a:gdLst/>
              <a:ahLst/>
              <a:cxnLst/>
              <a:rect l="l" t="t" r="r" b="b"/>
              <a:pathLst>
                <a:path w="24591" h="24560" extrusionOk="0">
                  <a:moveTo>
                    <a:pt x="12281" y="0"/>
                  </a:moveTo>
                  <a:cubicBezTo>
                    <a:pt x="5502" y="0"/>
                    <a:pt x="31" y="5502"/>
                    <a:pt x="1" y="12280"/>
                  </a:cubicBezTo>
                  <a:cubicBezTo>
                    <a:pt x="31" y="19058"/>
                    <a:pt x="5502" y="24529"/>
                    <a:pt x="12281" y="24560"/>
                  </a:cubicBezTo>
                  <a:cubicBezTo>
                    <a:pt x="19059" y="24560"/>
                    <a:pt x="24560" y="19058"/>
                    <a:pt x="24591" y="12280"/>
                  </a:cubicBezTo>
                  <a:cubicBezTo>
                    <a:pt x="24560" y="5502"/>
                    <a:pt x="19059" y="0"/>
                    <a:pt x="12281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FF0000"/>
                </a:solidFill>
              </a:endParaRPr>
            </a:p>
          </p:txBody>
        </p:sp>
        <p:sp>
          <p:nvSpPr>
            <p:cNvPr id="60" name="Google Shape;1978;p7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ACD6A0B-1059-CF29-B395-CC28A15FCDD7}"/>
                </a:ext>
              </a:extLst>
            </p:cNvPr>
            <p:cNvSpPr/>
            <p:nvPr/>
          </p:nvSpPr>
          <p:spPr>
            <a:xfrm rot="-8100000">
              <a:off x="10795513" y="3323486"/>
              <a:ext cx="211000" cy="211000"/>
            </a:xfrm>
            <a:prstGeom prst="rtTriangle">
              <a:avLst/>
            </a:prstGeom>
            <a:solidFill>
              <a:srgbClr val="8AB0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0DE1B01E-8B0C-8E52-FC87-ED5B30E3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398" y="6391006"/>
            <a:ext cx="339928" cy="34145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0A78F87-A016-D045-C1F4-56FCFD7D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30" y="6223504"/>
            <a:ext cx="384957" cy="386691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4AA5644B-68BC-E414-8FEA-0E3CC185420A}"/>
              </a:ext>
            </a:extLst>
          </p:cNvPr>
          <p:cNvGrpSpPr/>
          <p:nvPr/>
        </p:nvGrpSpPr>
        <p:grpSpPr>
          <a:xfrm>
            <a:off x="2303415" y="507077"/>
            <a:ext cx="8576252" cy="6225388"/>
            <a:chOff x="5957369" y="2170247"/>
            <a:chExt cx="4395735" cy="4221600"/>
          </a:xfrm>
        </p:grpSpPr>
        <p:sp>
          <p:nvSpPr>
            <p:cNvPr id="21" name="Google Shape;2915;p102">
              <a:extLst>
                <a:ext uri="{FF2B5EF4-FFF2-40B4-BE49-F238E27FC236}">
                  <a16:creationId xmlns:a16="http://schemas.microsoft.com/office/drawing/2014/main" id="{E4C61C85-7CC4-BAED-0B2B-740418B22FFC}"/>
                </a:ext>
              </a:extLst>
            </p:cNvPr>
            <p:cNvSpPr/>
            <p:nvPr/>
          </p:nvSpPr>
          <p:spPr>
            <a:xfrm>
              <a:off x="6054104" y="2322647"/>
              <a:ext cx="4299000" cy="4069200"/>
            </a:xfrm>
            <a:prstGeom prst="rect">
              <a:avLst/>
            </a:prstGeom>
            <a:solidFill>
              <a:srgbClr val="F8A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16;p102">
              <a:extLst>
                <a:ext uri="{FF2B5EF4-FFF2-40B4-BE49-F238E27FC236}">
                  <a16:creationId xmlns:a16="http://schemas.microsoft.com/office/drawing/2014/main" id="{9A545BCA-D398-3909-A48A-EC7C512D5A6E}"/>
                </a:ext>
              </a:extLst>
            </p:cNvPr>
            <p:cNvSpPr/>
            <p:nvPr/>
          </p:nvSpPr>
          <p:spPr>
            <a:xfrm>
              <a:off x="5957369" y="2170247"/>
              <a:ext cx="4299000" cy="40692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092;p76">
            <a:extLst>
              <a:ext uri="{FF2B5EF4-FFF2-40B4-BE49-F238E27FC236}">
                <a16:creationId xmlns:a16="http://schemas.microsoft.com/office/drawing/2014/main" id="{1D3FE71E-D065-22CC-EA13-6F6DE2D1E21B}"/>
              </a:ext>
            </a:extLst>
          </p:cNvPr>
          <p:cNvSpPr txBox="1">
            <a:spLocks/>
          </p:cNvSpPr>
          <p:nvPr/>
        </p:nvSpPr>
        <p:spPr>
          <a:xfrm>
            <a:off x="0" y="1143094"/>
            <a:ext cx="3085240" cy="946200"/>
          </a:xfrm>
          <a:prstGeom prst="rect">
            <a:avLst/>
          </a:prstGeom>
        </p:spPr>
        <p:txBody>
          <a:bodyPr spcFirstLastPara="1" vert="horz" wrap="square" lIns="91425" tIns="146300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TW" altLang="en-US" b="1" dirty="0" smtClean="0">
                <a:solidFill>
                  <a:srgbClr val="8AB0F8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資料</a:t>
            </a:r>
            <a:r>
              <a:rPr lang="zh-TW" altLang="en-US" b="1" dirty="0">
                <a:solidFill>
                  <a:srgbClr val="8AB0F8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庫</a:t>
            </a:r>
            <a:endParaRPr lang="en" b="1" dirty="0">
              <a:solidFill>
                <a:srgbClr val="8AB0F8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57" y="882824"/>
            <a:ext cx="70294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42CC9EA3-7E89-0EEE-1AC7-8D233D65B278}"/>
              </a:ext>
            </a:extLst>
          </p:cNvPr>
          <p:cNvGrpSpPr/>
          <p:nvPr/>
        </p:nvGrpSpPr>
        <p:grpSpPr>
          <a:xfrm>
            <a:off x="3398623" y="722377"/>
            <a:ext cx="6695206" cy="988453"/>
            <a:chOff x="3398623" y="722377"/>
            <a:chExt cx="6695206" cy="988453"/>
          </a:xfrm>
        </p:grpSpPr>
        <p:grpSp>
          <p:nvGrpSpPr>
            <p:cNvPr id="5" name="群組 4"/>
            <p:cNvGrpSpPr/>
            <p:nvPr/>
          </p:nvGrpSpPr>
          <p:grpSpPr>
            <a:xfrm>
              <a:off x="3398623" y="918240"/>
              <a:ext cx="6695206" cy="792590"/>
              <a:chOff x="951450" y="543618"/>
              <a:chExt cx="10544439" cy="792590"/>
            </a:xfrm>
          </p:grpSpPr>
          <p:sp>
            <p:nvSpPr>
              <p:cNvPr id="26" name="Google Shape;2026;p74"/>
              <p:cNvSpPr/>
              <p:nvPr/>
            </p:nvSpPr>
            <p:spPr>
              <a:xfrm>
                <a:off x="1183624" y="696018"/>
                <a:ext cx="10312265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8AB0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</a:t>
                </a:r>
                <a:endParaRPr dirty="0"/>
              </a:p>
            </p:txBody>
          </p:sp>
          <p:sp>
            <p:nvSpPr>
              <p:cNvPr id="27" name="Google Shape;2027;p74"/>
              <p:cNvSpPr/>
              <p:nvPr/>
            </p:nvSpPr>
            <p:spPr>
              <a:xfrm>
                <a:off x="951450" y="543618"/>
                <a:ext cx="10419969" cy="640190"/>
              </a:xfrm>
              <a:custGeom>
                <a:avLst/>
                <a:gdLst/>
                <a:ahLst/>
                <a:cxnLst/>
                <a:rect l="l" t="t" r="r" b="b"/>
                <a:pathLst>
                  <a:path w="69820" h="44774" extrusionOk="0">
                    <a:moveTo>
                      <a:pt x="1" y="0"/>
                    </a:moveTo>
                    <a:lnTo>
                      <a:pt x="1" y="44773"/>
                    </a:lnTo>
                    <a:lnTo>
                      <a:pt x="69820" y="44773"/>
                    </a:lnTo>
                    <a:lnTo>
                      <a:pt x="69820" y="0"/>
                    </a:lnTo>
                    <a:close/>
                  </a:path>
                </a:pathLst>
              </a:custGeom>
              <a:solidFill>
                <a:srgbClr val="F8A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3418942" y="722377"/>
              <a:ext cx="9124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600" dirty="0">
                  <a:solidFill>
                    <a:srgbClr val="FAF1E8"/>
                  </a:solidFill>
                </a:rPr>
                <a:t>03</a:t>
              </a:r>
              <a:endParaRPr lang="zh-TW" altLang="en-US" sz="5600" dirty="0">
                <a:solidFill>
                  <a:srgbClr val="FAF1E8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969078" y="101355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solidFill>
                    <a:srgbClr val="FAF1E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視覺介面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33376" y="1430931"/>
            <a:ext cx="589280" cy="589280"/>
            <a:chOff x="10750255" y="5642773"/>
            <a:chExt cx="589280" cy="589280"/>
          </a:xfrm>
        </p:grpSpPr>
        <p:sp>
          <p:nvSpPr>
            <p:cNvPr id="14" name="橢圓 13"/>
            <p:cNvSpPr/>
            <p:nvPr/>
          </p:nvSpPr>
          <p:spPr>
            <a:xfrm>
              <a:off x="10750255" y="5642773"/>
              <a:ext cx="589280" cy="589280"/>
            </a:xfrm>
            <a:prstGeom prst="ellipse">
              <a:avLst/>
            </a:prstGeom>
            <a:noFill/>
            <a:ln w="76200">
              <a:solidFill>
                <a:srgbClr val="8AB0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10877684" y="5768216"/>
              <a:ext cx="336845" cy="336845"/>
            </a:xfrm>
            <a:prstGeom prst="ellipse">
              <a:avLst/>
            </a:prstGeom>
            <a:solidFill>
              <a:srgbClr val="8AB0F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80B398D-F62C-C7CC-9906-0BAA50E6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6" y="218950"/>
            <a:ext cx="1050370" cy="1055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11FA14-3127-CC9C-E415-1D758F7B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142" y="5973616"/>
            <a:ext cx="339928" cy="3414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9DE7370-1DB6-12A3-B3EC-66E0B93BB664}"/>
              </a:ext>
            </a:extLst>
          </p:cNvPr>
          <p:cNvGrpSpPr/>
          <p:nvPr/>
        </p:nvGrpSpPr>
        <p:grpSpPr>
          <a:xfrm>
            <a:off x="11167973" y="2747575"/>
            <a:ext cx="784250" cy="272854"/>
            <a:chOff x="9622672" y="384439"/>
            <a:chExt cx="784250" cy="272854"/>
          </a:xfrm>
        </p:grpSpPr>
        <p:sp>
          <p:nvSpPr>
            <p:cNvPr id="17" name="Google Shape;2029;p74">
              <a:extLst>
                <a:ext uri="{FF2B5EF4-FFF2-40B4-BE49-F238E27FC236}">
                  <a16:creationId xmlns:a16="http://schemas.microsoft.com/office/drawing/2014/main" id="{0290E627-7BB7-5515-8E93-060FF885E17A}"/>
                </a:ext>
              </a:extLst>
            </p:cNvPr>
            <p:cNvSpPr/>
            <p:nvPr/>
          </p:nvSpPr>
          <p:spPr>
            <a:xfrm rot="10800000">
              <a:off x="9622672" y="384439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8" name="Google Shape;2029;p74">
              <a:extLst>
                <a:ext uri="{FF2B5EF4-FFF2-40B4-BE49-F238E27FC236}">
                  <a16:creationId xmlns:a16="http://schemas.microsoft.com/office/drawing/2014/main" id="{8051E916-B7D9-51DE-30FB-27226BC0F0FB}"/>
                </a:ext>
              </a:extLst>
            </p:cNvPr>
            <p:cNvSpPr/>
            <p:nvPr/>
          </p:nvSpPr>
          <p:spPr>
            <a:xfrm rot="10800000">
              <a:off x="9622672" y="550118"/>
              <a:ext cx="784250" cy="107175"/>
            </a:xfrm>
            <a:custGeom>
              <a:avLst/>
              <a:gdLst/>
              <a:ahLst/>
              <a:cxnLst/>
              <a:rect l="l" t="t" r="r" b="b"/>
              <a:pathLst>
                <a:path w="31370" h="4287" fill="none" extrusionOk="0">
                  <a:moveTo>
                    <a:pt x="1" y="0"/>
                  </a:moveTo>
                  <a:lnTo>
                    <a:pt x="4044" y="4165"/>
                  </a:lnTo>
                  <a:lnTo>
                    <a:pt x="8299" y="122"/>
                  </a:lnTo>
                  <a:lnTo>
                    <a:pt x="12311" y="4165"/>
                  </a:lnTo>
                  <a:lnTo>
                    <a:pt x="16171" y="426"/>
                  </a:lnTo>
                  <a:lnTo>
                    <a:pt x="20244" y="4286"/>
                  </a:lnTo>
                  <a:lnTo>
                    <a:pt x="23922" y="487"/>
                  </a:lnTo>
                  <a:lnTo>
                    <a:pt x="27418" y="4225"/>
                  </a:lnTo>
                  <a:lnTo>
                    <a:pt x="31369" y="365"/>
                  </a:lnTo>
                </a:path>
              </a:pathLst>
            </a:custGeom>
            <a:solidFill>
              <a:schemeClr val="dk2"/>
            </a:solidFill>
            <a:ln w="28875" cap="flat" cmpd="sng">
              <a:solidFill>
                <a:srgbClr val="8AB0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00"/>
                </a:highlight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6ECFB13-DBB3-1859-7102-FE8F7634C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223" y="4066289"/>
            <a:ext cx="1749000" cy="17568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B6C19A4-8ECC-D9E6-26E7-6BE818C18A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3" y="1118255"/>
            <a:ext cx="7355258" cy="7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113</Words>
  <Application>Microsoft Office PowerPoint</Application>
  <PresentationFormat>寬螢幕</PresentationFormat>
  <Paragraphs>64</Paragraphs>
  <Slides>19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Adobe 黑体 Std R</vt:lpstr>
      <vt:lpstr>Hiragino Sans GB W3</vt:lpstr>
      <vt:lpstr>jf open 粉圓 1.1</vt:lpstr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47</cp:revision>
  <dcterms:created xsi:type="dcterms:W3CDTF">2023-01-05T07:58:19Z</dcterms:created>
  <dcterms:modified xsi:type="dcterms:W3CDTF">2023-01-17T07:49:06Z</dcterms:modified>
</cp:coreProperties>
</file>